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modernComment_162_AB110311.xml" ContentType="application/vnd.ms-powerpoint.comment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omments/modernComment_165_A77FF1B9.xml" ContentType="application/vnd.ms-powerpoint.comment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  <p:sldMasterId id="2147483663" r:id="rId4"/>
  </p:sldMasterIdLst>
  <p:notesMasterIdLst>
    <p:notesMasterId r:id="rId68"/>
  </p:notesMasterIdLst>
  <p:handoutMasterIdLst>
    <p:handoutMasterId r:id="rId69"/>
  </p:handoutMasterIdLst>
  <p:sldIdLst>
    <p:sldId id="256" r:id="rId5"/>
    <p:sldId id="264" r:id="rId6"/>
    <p:sldId id="265" r:id="rId7"/>
    <p:sldId id="263" r:id="rId8"/>
    <p:sldId id="266" r:id="rId9"/>
    <p:sldId id="267" r:id="rId10"/>
    <p:sldId id="293" r:id="rId11"/>
    <p:sldId id="297" r:id="rId12"/>
    <p:sldId id="298" r:id="rId13"/>
    <p:sldId id="294" r:id="rId14"/>
    <p:sldId id="295" r:id="rId15"/>
    <p:sldId id="296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24" r:id="rId24"/>
    <p:sldId id="325" r:id="rId25"/>
    <p:sldId id="326" r:id="rId26"/>
    <p:sldId id="332" r:id="rId27"/>
    <p:sldId id="306" r:id="rId28"/>
    <p:sldId id="285" r:id="rId29"/>
    <p:sldId id="307" r:id="rId30"/>
    <p:sldId id="309" r:id="rId31"/>
    <p:sldId id="310" r:id="rId32"/>
    <p:sldId id="331" r:id="rId33"/>
    <p:sldId id="333" r:id="rId34"/>
    <p:sldId id="308" r:id="rId35"/>
    <p:sldId id="311" r:id="rId36"/>
    <p:sldId id="337" r:id="rId37"/>
    <p:sldId id="327" r:id="rId38"/>
    <p:sldId id="328" r:id="rId39"/>
    <p:sldId id="330" r:id="rId40"/>
    <p:sldId id="346" r:id="rId41"/>
    <p:sldId id="312" r:id="rId42"/>
    <p:sldId id="321" r:id="rId43"/>
    <p:sldId id="322" r:id="rId44"/>
    <p:sldId id="323" r:id="rId45"/>
    <p:sldId id="329" r:id="rId46"/>
    <p:sldId id="338" r:id="rId47"/>
    <p:sldId id="348" r:id="rId48"/>
    <p:sldId id="353" r:id="rId49"/>
    <p:sldId id="349" r:id="rId50"/>
    <p:sldId id="351" r:id="rId51"/>
    <p:sldId id="352" r:id="rId52"/>
    <p:sldId id="354" r:id="rId53"/>
    <p:sldId id="355" r:id="rId54"/>
    <p:sldId id="356" r:id="rId55"/>
    <p:sldId id="357" r:id="rId56"/>
    <p:sldId id="334" r:id="rId57"/>
    <p:sldId id="336" r:id="rId58"/>
    <p:sldId id="335" r:id="rId59"/>
    <p:sldId id="339" r:id="rId60"/>
    <p:sldId id="341" r:id="rId61"/>
    <p:sldId id="342" r:id="rId62"/>
    <p:sldId id="343" r:id="rId63"/>
    <p:sldId id="344" r:id="rId64"/>
    <p:sldId id="345" r:id="rId65"/>
    <p:sldId id="340" r:id="rId66"/>
    <p:sldId id="259" r:id="rId6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P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304"/>
    <a:srgbClr val="0072BC"/>
    <a:srgbClr val="D1ECFF"/>
    <a:srgbClr val="53B9FF"/>
    <a:srgbClr val="9E9E9E"/>
    <a:srgbClr val="000F22"/>
    <a:srgbClr val="333333"/>
    <a:srgbClr val="BE1E2D"/>
    <a:srgbClr val="00626C"/>
    <a:srgbClr val="001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D16FA-E27F-4728-ADE3-C6A866AF8440}" v="447" dt="2023-11-28T20:40:59.487"/>
    <p1510:client id="{BD8BA71B-80E5-4C43-BDC5-38382B26EEC1}" v="517" dt="2023-11-29T08:57:10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433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162_AB1103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65B3D-7F20-44D7-A96C-5C297D576137}" authorId="{00000000-0000-0000-0000-000000000000}" created="2023-11-29T12:23:10.813">
    <pc:sldMkLst xmlns:pc="http://schemas.microsoft.com/office/powerpoint/2013/main/command">
      <pc:docMk/>
      <pc:sldMk cId="2870018833" sldId="354"/>
    </pc:sldMkLst>
    <p188:txBody>
      <a:bodyPr/>
      <a:lstStyle/>
      <a:p>
        <a:r>
          <a:rPr lang="es-ES"/>
          <a:t>Implant3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65_A77FF1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CD262D-D111-4CB9-BA63-6A7BDFB41F49}" authorId="{00000000-0000-0000-0000-000000000000}" created="2023-11-29T12:23:48.359">
    <pc:sldMkLst xmlns:pc="http://schemas.microsoft.com/office/powerpoint/2013/main/command">
      <pc:docMk/>
      <pc:sldMk cId="2810180025" sldId="357"/>
    </pc:sldMkLst>
    <p188:txBody>
      <a:bodyPr/>
      <a:lstStyle/>
      <a:p>
        <a:r>
          <a:rPr lang="es-ES"/>
          <a:t>Implant4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4D5A50C-1EF7-4BC2-C658-34B71FB7BC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A3084E-36C6-FF72-5366-9FB8BE358C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D5EB8-A42B-46AE-9006-1848825AECBF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622E27-3B43-BF1A-B704-F449669523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553D26-AEC6-BFE1-4CCF-D359C3533B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5225D-2422-4EDA-8220-184572A192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7456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E3EDD-4768-46F7-BE32-950A99B75ADD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6BBF9-47CC-488F-86A1-A82F02BDCE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043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a69f0788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a69f0788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37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449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77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97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224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08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00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007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76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337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9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158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373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924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06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002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26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10a69f0788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10a69f0788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538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082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305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185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10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95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461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15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922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849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150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065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538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795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05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84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889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85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8177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6678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3799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1115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5929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249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073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a69f0788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a69f0788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063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3623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11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g10a69f0788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8" name="Google Shape;3918;g10a69f0788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470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154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g10a69f0788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8" name="Google Shape;3918;g10a69f0788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8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22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freepik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7B19143-2DBD-40B8-B528-EF75EBB96E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6C26BF-1DFA-344A-A0B1-40891E48D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313" y="292667"/>
            <a:ext cx="2701687" cy="3444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614147-FCFF-38E4-70FF-29BFD931C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5" y="4629022"/>
            <a:ext cx="4337890" cy="1850110"/>
          </a:xfrm>
          <a:prstGeom prst="rect">
            <a:avLst/>
          </a:prstGeom>
        </p:spPr>
      </p:pic>
      <p:pic>
        <p:nvPicPr>
          <p:cNvPr id="4" name="Imagen 3" descr="Imagen que contiene azul&#10;&#10;Descripción generada automáticamente">
            <a:extLst>
              <a:ext uri="{FF2B5EF4-FFF2-40B4-BE49-F238E27FC236}">
                <a16:creationId xmlns:a16="http://schemas.microsoft.com/office/drawing/2014/main" id="{7F42BDE0-A3B6-3F22-4260-9151C56CCC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4" y="-101075"/>
            <a:ext cx="4556050" cy="64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93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73ACB-E390-45AB-83AD-124ACAE4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08B378-E92C-49A1-9697-4FCF4AA10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BBF658-7CF6-4F9A-BB53-AD15BE21D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607BEA-194F-4A1B-8FFD-73DB58E8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1D0F11-A0E5-40B9-8DE3-CA2FCA20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EFC289-C922-4723-BC42-ADBDB87D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98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EFA4-D28B-46DF-9BBB-5F9A793C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5792AF-A801-42F8-8698-85179E620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8FF820-C5CD-4FA9-83DE-50CD04746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1A48E4-E127-4A35-B56C-8F7DC6B2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9E5576-06F2-4FE9-9421-A12BA0C6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A1C353-63AD-4B91-9758-B5982B10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212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B499C-AF57-43B5-86ED-BE9E245B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7D1577-2376-446F-9489-82A650747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0794CB-0165-4CAF-A84A-980F1F4F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8D2AB2-6599-4403-B408-0B994A37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1852E-33AC-4D6C-845C-6CA0357B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922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082648-4280-471F-9F55-6B327DAC4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4AEAD5-C456-4984-92E8-32C1311F3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6CF97D-597F-49DF-B2E5-554BB0D9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3C69C8-09B6-47FB-9697-2D2C1CCF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A5FC89-5612-4D13-89DC-F140DA85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0842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10400" y="1713500"/>
            <a:ext cx="8771200" cy="2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48800" y="5154267"/>
            <a:ext cx="6294400" cy="4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854463" y="2913902"/>
            <a:ext cx="5451748" cy="5451748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3629666" y="-1439685"/>
            <a:ext cx="5026084" cy="15144076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995867" y="-733633"/>
            <a:ext cx="2643967" cy="2684767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10839234" y="3406702"/>
            <a:ext cx="5630517" cy="5451748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1241034" y="-2909234"/>
            <a:ext cx="3339401" cy="61004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6640142" y="-14140989"/>
            <a:ext cx="5026084" cy="15144076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5171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4183200" y="4692033"/>
            <a:ext cx="3825600" cy="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76093" y="5476863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6816" y="16132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3"/>
          <p:cNvSpPr/>
          <p:nvPr/>
        </p:nvSpPr>
        <p:spPr>
          <a:xfrm>
            <a:off x="883952" y="1425584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3"/>
          <p:cNvSpPr/>
          <p:nvPr/>
        </p:nvSpPr>
        <p:spPr>
          <a:xfrm>
            <a:off x="482768" y="-3625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3"/>
          <p:cNvSpPr/>
          <p:nvPr/>
        </p:nvSpPr>
        <p:spPr>
          <a:xfrm>
            <a:off x="790352" y="5108681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3"/>
          <p:cNvSpPr/>
          <p:nvPr/>
        </p:nvSpPr>
        <p:spPr>
          <a:xfrm rot="-5400000">
            <a:off x="1504283" y="4571986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3"/>
          <p:cNvSpPr/>
          <p:nvPr/>
        </p:nvSpPr>
        <p:spPr>
          <a:xfrm rot="-5400000">
            <a:off x="1504283" y="537502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3"/>
          <p:cNvSpPr/>
          <p:nvPr/>
        </p:nvSpPr>
        <p:spPr>
          <a:xfrm rot="-5400000">
            <a:off x="1504283" y="5107342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3"/>
          <p:cNvSpPr/>
          <p:nvPr/>
        </p:nvSpPr>
        <p:spPr>
          <a:xfrm rot="-5400000">
            <a:off x="1504283" y="483966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6" name="Google Shape;76;p3"/>
          <p:cNvGrpSpPr/>
          <p:nvPr/>
        </p:nvGrpSpPr>
        <p:grpSpPr>
          <a:xfrm>
            <a:off x="-2166495" y="-6122"/>
            <a:ext cx="6905123" cy="6904604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76077" y="5476863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6816" y="16132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" name="Google Shape;81;p3"/>
          <p:cNvGrpSpPr/>
          <p:nvPr/>
        </p:nvGrpSpPr>
        <p:grpSpPr>
          <a:xfrm>
            <a:off x="-1418687" y="3075464"/>
            <a:ext cx="4028963" cy="4195035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883952" y="1425584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3"/>
          <p:cNvSpPr/>
          <p:nvPr/>
        </p:nvSpPr>
        <p:spPr>
          <a:xfrm>
            <a:off x="482768" y="-3625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" name="Google Shape;88;p3"/>
          <p:cNvGrpSpPr/>
          <p:nvPr/>
        </p:nvGrpSpPr>
        <p:grpSpPr>
          <a:xfrm>
            <a:off x="1010750" y="3655050"/>
            <a:ext cx="1662757" cy="1787405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790335" y="5108681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3"/>
          <p:cNvSpPr/>
          <p:nvPr/>
        </p:nvSpPr>
        <p:spPr>
          <a:xfrm rot="-5400000">
            <a:off x="1504283" y="4571986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3"/>
          <p:cNvSpPr/>
          <p:nvPr/>
        </p:nvSpPr>
        <p:spPr>
          <a:xfrm rot="-5400000">
            <a:off x="1504283" y="537502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3"/>
          <p:cNvSpPr/>
          <p:nvPr/>
        </p:nvSpPr>
        <p:spPr>
          <a:xfrm rot="-5400000">
            <a:off x="1504283" y="5107342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3"/>
          <p:cNvSpPr/>
          <p:nvPr/>
        </p:nvSpPr>
        <p:spPr>
          <a:xfrm rot="-5400000">
            <a:off x="1504283" y="483966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3"/>
          <p:cNvSpPr/>
          <p:nvPr/>
        </p:nvSpPr>
        <p:spPr>
          <a:xfrm rot="8083927">
            <a:off x="9761974" y="1684061"/>
            <a:ext cx="1175797" cy="1175723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3"/>
          <p:cNvSpPr/>
          <p:nvPr/>
        </p:nvSpPr>
        <p:spPr>
          <a:xfrm rot="8083927">
            <a:off x="10740184" y="230340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10738945" y="580399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3"/>
          <p:cNvSpPr/>
          <p:nvPr/>
        </p:nvSpPr>
        <p:spPr>
          <a:xfrm rot="10800000">
            <a:off x="11160848" y="5310215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3"/>
          <p:cNvSpPr/>
          <p:nvPr/>
        </p:nvSpPr>
        <p:spPr>
          <a:xfrm rot="10800000">
            <a:off x="11562032" y="709829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3"/>
          <p:cNvSpPr/>
          <p:nvPr/>
        </p:nvSpPr>
        <p:spPr>
          <a:xfrm rot="10800000">
            <a:off x="10278799" y="308074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3"/>
          <p:cNvSpPr/>
          <p:nvPr/>
        </p:nvSpPr>
        <p:spPr>
          <a:xfrm rot="10800000">
            <a:off x="11254448" y="1627117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3"/>
          <p:cNvSpPr/>
          <p:nvPr/>
        </p:nvSpPr>
        <p:spPr>
          <a:xfrm rot="5400000">
            <a:off x="10531021" y="2154317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3"/>
          <p:cNvSpPr/>
          <p:nvPr/>
        </p:nvSpPr>
        <p:spPr>
          <a:xfrm rot="5400000">
            <a:off x="10531021" y="135128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3"/>
          <p:cNvSpPr/>
          <p:nvPr/>
        </p:nvSpPr>
        <p:spPr>
          <a:xfrm rot="5400000">
            <a:off x="10531021" y="1618961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3"/>
          <p:cNvSpPr/>
          <p:nvPr/>
        </p:nvSpPr>
        <p:spPr>
          <a:xfrm rot="5400000">
            <a:off x="10531021" y="188664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9" name="Google Shape;109;p3"/>
          <p:cNvGrpSpPr/>
          <p:nvPr/>
        </p:nvGrpSpPr>
        <p:grpSpPr>
          <a:xfrm>
            <a:off x="7453372" y="-15482"/>
            <a:ext cx="6905123" cy="6904604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9761974" y="1684061"/>
            <a:ext cx="1175797" cy="1175723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3"/>
          <p:cNvSpPr/>
          <p:nvPr/>
        </p:nvSpPr>
        <p:spPr>
          <a:xfrm rot="8083927">
            <a:off x="10740200" y="230340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10738945" y="580399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5" name="Google Shape;115;p3"/>
          <p:cNvGrpSpPr/>
          <p:nvPr/>
        </p:nvGrpSpPr>
        <p:grpSpPr>
          <a:xfrm>
            <a:off x="9581724" y="-387500"/>
            <a:ext cx="4028963" cy="4195035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11160848" y="5310215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3"/>
          <p:cNvSpPr/>
          <p:nvPr/>
        </p:nvSpPr>
        <p:spPr>
          <a:xfrm rot="10800000">
            <a:off x="11562032" y="709829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3"/>
          <p:cNvSpPr/>
          <p:nvPr/>
        </p:nvSpPr>
        <p:spPr>
          <a:xfrm rot="10800000">
            <a:off x="10278799" y="308074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3"/>
          <p:cNvSpPr/>
          <p:nvPr/>
        </p:nvSpPr>
        <p:spPr>
          <a:xfrm rot="10800000">
            <a:off x="11254465" y="1627117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3"/>
          <p:cNvSpPr/>
          <p:nvPr/>
        </p:nvSpPr>
        <p:spPr>
          <a:xfrm rot="5400000">
            <a:off x="10531021" y="2154317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3"/>
          <p:cNvSpPr/>
          <p:nvPr/>
        </p:nvSpPr>
        <p:spPr>
          <a:xfrm rot="5400000">
            <a:off x="10531021" y="135128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3"/>
          <p:cNvSpPr/>
          <p:nvPr/>
        </p:nvSpPr>
        <p:spPr>
          <a:xfrm rot="5400000">
            <a:off x="10531021" y="1618961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3"/>
          <p:cNvSpPr/>
          <p:nvPr/>
        </p:nvSpPr>
        <p:spPr>
          <a:xfrm rot="5400000">
            <a:off x="10531021" y="188664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49173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950967" y="1598667"/>
            <a:ext cx="10290000" cy="4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-4227015" y="4602903"/>
            <a:ext cx="4962601" cy="16181231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11574885" y="-2682597"/>
            <a:ext cx="4962601" cy="16181231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441394" y="-1430418"/>
            <a:ext cx="4028963" cy="4195035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82503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1"/>
          </p:nvPr>
        </p:nvSpPr>
        <p:spPr>
          <a:xfrm>
            <a:off x="2570900" y="45487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2"/>
          </p:nvPr>
        </p:nvSpPr>
        <p:spPr>
          <a:xfrm>
            <a:off x="2570900" y="3938871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ubTitle" idx="3"/>
          </p:nvPr>
        </p:nvSpPr>
        <p:spPr>
          <a:xfrm>
            <a:off x="6535100" y="45487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subTitle" idx="4"/>
          </p:nvPr>
        </p:nvSpPr>
        <p:spPr>
          <a:xfrm>
            <a:off x="6535100" y="3938871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8" name="Google Shape;258;p5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9" name="Google Shape;259;p5"/>
          <p:cNvGrpSpPr/>
          <p:nvPr/>
        </p:nvGrpSpPr>
        <p:grpSpPr>
          <a:xfrm>
            <a:off x="-3279482" y="851949"/>
            <a:ext cx="5026084" cy="15144076"/>
            <a:chOff x="-2722250" y="-1079764"/>
            <a:chExt cx="3769563" cy="11358057"/>
          </a:xfrm>
        </p:grpSpPr>
        <p:sp>
          <p:nvSpPr>
            <p:cNvPr id="260" name="Google Shape;260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-593266" y="3661948"/>
            <a:ext cx="1544233" cy="3758819"/>
            <a:chOff x="-444950" y="2746461"/>
            <a:chExt cx="1158175" cy="2819114"/>
          </a:xfrm>
        </p:grpSpPr>
        <p:sp>
          <p:nvSpPr>
            <p:cNvPr id="275" name="Google Shape;275;p5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6" name="Google Shape;276;p5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9" name="Google Shape;279;p5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3" name="Google Shape;283;p5"/>
          <p:cNvGrpSpPr/>
          <p:nvPr/>
        </p:nvGrpSpPr>
        <p:grpSpPr>
          <a:xfrm>
            <a:off x="10824018" y="2253615"/>
            <a:ext cx="5026084" cy="15144076"/>
            <a:chOff x="-2722250" y="-1079764"/>
            <a:chExt cx="3769563" cy="11358057"/>
          </a:xfrm>
        </p:grpSpPr>
        <p:sp>
          <p:nvSpPr>
            <p:cNvPr id="284" name="Google Shape;284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8" name="Google Shape;298;p5"/>
          <p:cNvGrpSpPr/>
          <p:nvPr/>
        </p:nvGrpSpPr>
        <p:grpSpPr>
          <a:xfrm rot="-5400000" flipH="1">
            <a:off x="19102328" y="-10873565"/>
            <a:ext cx="7427029" cy="24216829"/>
            <a:chOff x="-3170262" y="3452177"/>
            <a:chExt cx="3721951" cy="12135923"/>
          </a:xfrm>
        </p:grpSpPr>
        <p:sp>
          <p:nvSpPr>
            <p:cNvPr id="299" name="Google Shape;299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5" name="Google Shape;355;p5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356" name="Google Shape;356;p5"/>
          <p:cNvGrpSpPr/>
          <p:nvPr/>
        </p:nvGrpSpPr>
        <p:grpSpPr>
          <a:xfrm>
            <a:off x="11123481" y="-1676679"/>
            <a:ext cx="2177020" cy="6002313"/>
            <a:chOff x="8342610" y="-1257510"/>
            <a:chExt cx="1632765" cy="4501735"/>
          </a:xfrm>
        </p:grpSpPr>
        <p:sp>
          <p:nvSpPr>
            <p:cNvPr id="357" name="Google Shape;357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59" name="Google Shape;359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60" name="Google Shape;360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1" name="Google Shape;361;p5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5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14319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5" name="Google Shape;365;p6"/>
          <p:cNvGrpSpPr/>
          <p:nvPr/>
        </p:nvGrpSpPr>
        <p:grpSpPr>
          <a:xfrm>
            <a:off x="11574885" y="-2682597"/>
            <a:ext cx="4962601" cy="16181231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4433999" y="-93451"/>
            <a:ext cx="5026084" cy="15144076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819359" y="-1674464"/>
            <a:ext cx="2643967" cy="2684767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  <p:extLst>
      <p:ext uri="{BB962C8B-B14F-4D97-AF65-F5344CB8AC3E}">
        <p14:creationId xmlns:p14="http://schemas.microsoft.com/office/powerpoint/2010/main" val="26797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"/>
          <p:cNvGrpSpPr/>
          <p:nvPr/>
        </p:nvGrpSpPr>
        <p:grpSpPr>
          <a:xfrm rot="5400000">
            <a:off x="3576401" y="832815"/>
            <a:ext cx="5026084" cy="15144076"/>
            <a:chOff x="-2722250" y="-1079764"/>
            <a:chExt cx="3769563" cy="11358057"/>
          </a:xfrm>
        </p:grpSpPr>
        <p:sp>
          <p:nvSpPr>
            <p:cNvPr id="442" name="Google Shape;442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6" name="Google Shape;456;p7"/>
          <p:cNvGrpSpPr/>
          <p:nvPr/>
        </p:nvGrpSpPr>
        <p:grpSpPr>
          <a:xfrm>
            <a:off x="10839234" y="-147865"/>
            <a:ext cx="5630517" cy="5451748"/>
            <a:chOff x="8129425" y="2555026"/>
            <a:chExt cx="4222888" cy="4088811"/>
          </a:xfrm>
        </p:grpSpPr>
        <p:sp>
          <p:nvSpPr>
            <p:cNvPr id="457" name="Google Shape;457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-3514349" y="-6954469"/>
            <a:ext cx="5026084" cy="15144076"/>
            <a:chOff x="-2635762" y="-5215852"/>
            <a:chExt cx="3769563" cy="11358057"/>
          </a:xfrm>
        </p:grpSpPr>
        <p:sp>
          <p:nvSpPr>
            <p:cNvPr id="466" name="Google Shape;466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2" name="Google Shape;482;p7"/>
          <p:cNvSpPr txBox="1">
            <a:spLocks noGrp="1"/>
          </p:cNvSpPr>
          <p:nvPr>
            <p:ph type="title"/>
          </p:nvPr>
        </p:nvSpPr>
        <p:spPr>
          <a:xfrm>
            <a:off x="2253400" y="585133"/>
            <a:ext cx="7685200" cy="1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"/>
          <p:cNvSpPr txBox="1">
            <a:spLocks noGrp="1"/>
          </p:cNvSpPr>
          <p:nvPr>
            <p:ph type="body" idx="1"/>
          </p:nvPr>
        </p:nvSpPr>
        <p:spPr>
          <a:xfrm>
            <a:off x="3388200" y="2733833"/>
            <a:ext cx="5415600" cy="2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732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659AFE57-5DA7-A805-102A-D35FC9C04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-41379" y="489363"/>
            <a:ext cx="402981" cy="5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4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"/>
          <p:cNvSpPr txBox="1">
            <a:spLocks noGrp="1"/>
          </p:cNvSpPr>
          <p:nvPr>
            <p:ph type="title"/>
          </p:nvPr>
        </p:nvSpPr>
        <p:spPr>
          <a:xfrm>
            <a:off x="1669200" y="1712900"/>
            <a:ext cx="8853600" cy="2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grpSp>
        <p:nvGrpSpPr>
          <p:cNvPr id="486" name="Google Shape;486;p8"/>
          <p:cNvGrpSpPr/>
          <p:nvPr/>
        </p:nvGrpSpPr>
        <p:grpSpPr>
          <a:xfrm rot="-5400000" flipH="1">
            <a:off x="7313100" y="6008375"/>
            <a:ext cx="5630517" cy="5451748"/>
            <a:chOff x="8129425" y="2555026"/>
            <a:chExt cx="4222888" cy="4088811"/>
          </a:xfrm>
        </p:grpSpPr>
        <p:sp>
          <p:nvSpPr>
            <p:cNvPr id="487" name="Google Shape;487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5" name="Google Shape;495;p8"/>
          <p:cNvGrpSpPr/>
          <p:nvPr/>
        </p:nvGrpSpPr>
        <p:grpSpPr>
          <a:xfrm rot="10800000" flipH="1">
            <a:off x="11029737" y="-7392405"/>
            <a:ext cx="5026084" cy="15144076"/>
            <a:chOff x="-2722250" y="-1079764"/>
            <a:chExt cx="3769563" cy="11358057"/>
          </a:xfrm>
        </p:grpSpPr>
        <p:sp>
          <p:nvSpPr>
            <p:cNvPr id="496" name="Google Shape;496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0" name="Google Shape;510;p8"/>
          <p:cNvGrpSpPr/>
          <p:nvPr/>
        </p:nvGrpSpPr>
        <p:grpSpPr>
          <a:xfrm rot="5400000" flipH="1">
            <a:off x="-743075" y="-4602122"/>
            <a:ext cx="5630517" cy="5451748"/>
            <a:chOff x="8129425" y="2555026"/>
            <a:chExt cx="4222888" cy="4088811"/>
          </a:xfrm>
        </p:grpSpPr>
        <p:sp>
          <p:nvSpPr>
            <p:cNvPr id="511" name="Google Shape;511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9" name="Google Shape;519;p8"/>
          <p:cNvGrpSpPr/>
          <p:nvPr/>
        </p:nvGrpSpPr>
        <p:grpSpPr>
          <a:xfrm rot="5400000" flipH="1">
            <a:off x="-8922825" y="-1811455"/>
            <a:ext cx="5026084" cy="15144076"/>
            <a:chOff x="-2722250" y="-1079764"/>
            <a:chExt cx="3769563" cy="11358057"/>
          </a:xfrm>
        </p:grpSpPr>
        <p:sp>
          <p:nvSpPr>
            <p:cNvPr id="520" name="Google Shape;520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9363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"/>
          <p:cNvSpPr txBox="1">
            <a:spLocks noGrp="1"/>
          </p:cNvSpPr>
          <p:nvPr>
            <p:ph type="title"/>
          </p:nvPr>
        </p:nvSpPr>
        <p:spPr>
          <a:xfrm>
            <a:off x="3126000" y="1838492"/>
            <a:ext cx="59400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536" name="Google Shape;536;p9"/>
          <p:cNvSpPr txBox="1">
            <a:spLocks noGrp="1"/>
          </p:cNvSpPr>
          <p:nvPr>
            <p:ph type="subTitle" idx="1"/>
          </p:nvPr>
        </p:nvSpPr>
        <p:spPr>
          <a:xfrm>
            <a:off x="3399200" y="3393308"/>
            <a:ext cx="5393600" cy="1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537" name="Google Shape;537;p9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538" name="Google Shape;538;p9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39" name="Google Shape;539;p9"/>
          <p:cNvGrpSpPr/>
          <p:nvPr/>
        </p:nvGrpSpPr>
        <p:grpSpPr>
          <a:xfrm flipH="1">
            <a:off x="-3710700" y="3406702"/>
            <a:ext cx="5630517" cy="5451748"/>
            <a:chOff x="8129425" y="2555026"/>
            <a:chExt cx="4222888" cy="4088811"/>
          </a:xfrm>
        </p:grpSpPr>
        <p:sp>
          <p:nvSpPr>
            <p:cNvPr id="540" name="Google Shape;540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8" name="Google Shape;548;p9"/>
          <p:cNvGrpSpPr/>
          <p:nvPr/>
        </p:nvGrpSpPr>
        <p:grpSpPr>
          <a:xfrm flipH="1">
            <a:off x="-3982326" y="1209829"/>
            <a:ext cx="5026084" cy="15144076"/>
            <a:chOff x="-2722250" y="-1079764"/>
            <a:chExt cx="3769563" cy="11358057"/>
          </a:xfrm>
        </p:grpSpPr>
        <p:sp>
          <p:nvSpPr>
            <p:cNvPr id="549" name="Google Shape;549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3" name="Google Shape;563;p9"/>
          <p:cNvGrpSpPr/>
          <p:nvPr/>
        </p:nvGrpSpPr>
        <p:grpSpPr>
          <a:xfrm rot="10800000" flipH="1">
            <a:off x="11455700" y="-1603781"/>
            <a:ext cx="5630517" cy="5451748"/>
            <a:chOff x="8129425" y="2555026"/>
            <a:chExt cx="4222888" cy="4088811"/>
          </a:xfrm>
        </p:grpSpPr>
        <p:sp>
          <p:nvSpPr>
            <p:cNvPr id="564" name="Google Shape;564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2" name="Google Shape;572;p9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3" name="Google Shape;573;p9"/>
          <p:cNvGrpSpPr/>
          <p:nvPr/>
        </p:nvGrpSpPr>
        <p:grpSpPr>
          <a:xfrm>
            <a:off x="1099984" y="478985"/>
            <a:ext cx="156697" cy="959731"/>
            <a:chOff x="824987" y="359239"/>
            <a:chExt cx="117523" cy="719798"/>
          </a:xfrm>
        </p:grpSpPr>
        <p:sp>
          <p:nvSpPr>
            <p:cNvPr id="574" name="Google Shape;574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82" name="Google Shape;582;p9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583" name="Google Shape;583;p9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84" name="Google Shape;584;p9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85" name="Google Shape;585;p9"/>
          <p:cNvGrpSpPr/>
          <p:nvPr/>
        </p:nvGrpSpPr>
        <p:grpSpPr>
          <a:xfrm>
            <a:off x="10937267" y="2644285"/>
            <a:ext cx="317252" cy="4297983"/>
            <a:chOff x="8202950" y="1983213"/>
            <a:chExt cx="237939" cy="3223487"/>
          </a:xfrm>
        </p:grpSpPr>
        <p:sp>
          <p:nvSpPr>
            <p:cNvPr id="586" name="Google Shape;586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7" name="Google Shape;587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9" name="Google Shape;589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0" name="Google Shape;590;p9"/>
          <p:cNvGrpSpPr/>
          <p:nvPr/>
        </p:nvGrpSpPr>
        <p:grpSpPr>
          <a:xfrm>
            <a:off x="10272153" y="-129483"/>
            <a:ext cx="348081" cy="5217688"/>
            <a:chOff x="7704114" y="-97112"/>
            <a:chExt cx="261061" cy="3913266"/>
          </a:xfrm>
        </p:grpSpPr>
        <p:sp>
          <p:nvSpPr>
            <p:cNvPr id="591" name="Google Shape;591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2" name="Google Shape;592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4" name="Google Shape;594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65621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"/>
          <p:cNvSpPr/>
          <p:nvPr/>
        </p:nvSpPr>
        <p:spPr>
          <a:xfrm>
            <a:off x="0" y="0"/>
            <a:ext cx="8989600" cy="6858000"/>
          </a:xfrm>
          <a:prstGeom prst="rect">
            <a:avLst/>
          </a:prstGeom>
          <a:gradFill>
            <a:gsLst>
              <a:gs pos="0">
                <a:srgbClr val="000000">
                  <a:alpha val="45490"/>
                </a:srgbClr>
              </a:gs>
              <a:gs pos="100000">
                <a:srgbClr val="3D3E4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97" name="Google Shape;597;p10"/>
          <p:cNvGrpSpPr/>
          <p:nvPr/>
        </p:nvGrpSpPr>
        <p:grpSpPr>
          <a:xfrm rot="5400000" flipH="1">
            <a:off x="-743075" y="-4602122"/>
            <a:ext cx="5630517" cy="5451748"/>
            <a:chOff x="8129425" y="2555026"/>
            <a:chExt cx="4222888" cy="4088811"/>
          </a:xfrm>
        </p:grpSpPr>
        <p:sp>
          <p:nvSpPr>
            <p:cNvPr id="598" name="Google Shape;598;p10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6" name="Google Shape;606;p10"/>
          <p:cNvGrpSpPr/>
          <p:nvPr/>
        </p:nvGrpSpPr>
        <p:grpSpPr>
          <a:xfrm>
            <a:off x="7911918" y="5254649"/>
            <a:ext cx="5026084" cy="15144076"/>
            <a:chOff x="-2722250" y="-1079764"/>
            <a:chExt cx="3769563" cy="11358057"/>
          </a:xfrm>
        </p:grpSpPr>
        <p:sp>
          <p:nvSpPr>
            <p:cNvPr id="607" name="Google Shape;607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1" name="Google Shape;621;p10"/>
          <p:cNvSpPr txBox="1">
            <a:spLocks noGrp="1"/>
          </p:cNvSpPr>
          <p:nvPr>
            <p:ph type="title"/>
          </p:nvPr>
        </p:nvSpPr>
        <p:spPr>
          <a:xfrm>
            <a:off x="950967" y="3063567"/>
            <a:ext cx="5068000" cy="32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67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"/>
          <p:cNvSpPr txBox="1">
            <a:spLocks noGrp="1"/>
          </p:cNvSpPr>
          <p:nvPr>
            <p:ph type="title" hasCustomPrompt="1"/>
          </p:nvPr>
        </p:nvSpPr>
        <p:spPr>
          <a:xfrm>
            <a:off x="1619000" y="1686433"/>
            <a:ext cx="8954000" cy="1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9pPr>
          </a:lstStyle>
          <a:p>
            <a:r>
              <a:t>xx%</a:t>
            </a:r>
          </a:p>
        </p:txBody>
      </p:sp>
      <p:grpSp>
        <p:nvGrpSpPr>
          <p:cNvPr id="624" name="Google Shape;624;p11"/>
          <p:cNvGrpSpPr/>
          <p:nvPr/>
        </p:nvGrpSpPr>
        <p:grpSpPr>
          <a:xfrm rot="5400000">
            <a:off x="8810197" y="3825988"/>
            <a:ext cx="2177020" cy="6002313"/>
            <a:chOff x="8342610" y="-1257510"/>
            <a:chExt cx="1632765" cy="4501735"/>
          </a:xfrm>
        </p:grpSpPr>
        <p:sp>
          <p:nvSpPr>
            <p:cNvPr id="625" name="Google Shape;625;p11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1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627" name="Google Shape;627;p11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628" name="Google Shape;628;p11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9" name="Google Shape;629;p11"/>
          <p:cNvGrpSpPr/>
          <p:nvPr/>
        </p:nvGrpSpPr>
        <p:grpSpPr>
          <a:xfrm>
            <a:off x="-3869849" y="-6532205"/>
            <a:ext cx="4962601" cy="16181231"/>
            <a:chOff x="-3170262" y="3452177"/>
            <a:chExt cx="3721951" cy="12135923"/>
          </a:xfrm>
        </p:grpSpPr>
        <p:sp>
          <p:nvSpPr>
            <p:cNvPr id="630" name="Google Shape;630;p1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1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1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1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1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6" name="Google Shape;686;p11"/>
          <p:cNvGrpSpPr/>
          <p:nvPr/>
        </p:nvGrpSpPr>
        <p:grpSpPr>
          <a:xfrm>
            <a:off x="11241018" y="-2464969"/>
            <a:ext cx="5026084" cy="15144076"/>
            <a:chOff x="-2722250" y="-1079764"/>
            <a:chExt cx="3769563" cy="11358057"/>
          </a:xfrm>
        </p:grpSpPr>
        <p:sp>
          <p:nvSpPr>
            <p:cNvPr id="687" name="Google Shape;687;p1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01" name="Google Shape;701;p11"/>
          <p:cNvSpPr txBox="1">
            <a:spLocks noGrp="1"/>
          </p:cNvSpPr>
          <p:nvPr>
            <p:ph type="subTitle" idx="1"/>
          </p:nvPr>
        </p:nvSpPr>
        <p:spPr>
          <a:xfrm>
            <a:off x="3274600" y="3939000"/>
            <a:ext cx="5642800" cy="72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044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407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2634133" y="4565300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2634133" y="4084237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399015" y="425606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6539648" y="425606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399015" y="248231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6539648" y="248231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2634133" y="2791567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2634133" y="2310504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7774767" y="4565300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7774767" y="4084237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7774767" y="2791567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7774767" y="2310504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4174649" y="-6532205"/>
            <a:ext cx="4962601" cy="16181231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8412258" y="5865662"/>
            <a:ext cx="5026084" cy="15144076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11501834" y="-2849513"/>
            <a:ext cx="824701" cy="7775348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1134904" y="4290020"/>
            <a:ext cx="4195035" cy="4028963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295979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"/>
          <p:cNvSpPr txBox="1">
            <a:spLocks noGrp="1"/>
          </p:cNvSpPr>
          <p:nvPr>
            <p:ph type="title"/>
          </p:nvPr>
        </p:nvSpPr>
        <p:spPr>
          <a:xfrm>
            <a:off x="4052533" y="2416733"/>
            <a:ext cx="6307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923" name="Google Shape;923;p15"/>
          <p:cNvSpPr txBox="1">
            <a:spLocks noGrp="1"/>
          </p:cNvSpPr>
          <p:nvPr>
            <p:ph type="subTitle" idx="1"/>
          </p:nvPr>
        </p:nvSpPr>
        <p:spPr>
          <a:xfrm>
            <a:off x="4052533" y="3805800"/>
            <a:ext cx="5511200" cy="5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924" name="Google Shape;924;p15"/>
          <p:cNvSpPr txBox="1">
            <a:spLocks noGrp="1"/>
          </p:cNvSpPr>
          <p:nvPr>
            <p:ph type="title" idx="2" hasCustomPrompt="1"/>
          </p:nvPr>
        </p:nvSpPr>
        <p:spPr>
          <a:xfrm>
            <a:off x="2165467" y="2879169"/>
            <a:ext cx="1435200" cy="10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grpSp>
        <p:nvGrpSpPr>
          <p:cNvPr id="925" name="Google Shape;925;p15"/>
          <p:cNvGrpSpPr/>
          <p:nvPr/>
        </p:nvGrpSpPr>
        <p:grpSpPr>
          <a:xfrm rot="5400000" flipH="1">
            <a:off x="4326834" y="-8888705"/>
            <a:ext cx="4962601" cy="16181231"/>
            <a:chOff x="-3170262" y="3452177"/>
            <a:chExt cx="3721951" cy="12135923"/>
          </a:xfrm>
        </p:grpSpPr>
        <p:sp>
          <p:nvSpPr>
            <p:cNvPr id="926" name="Google Shape;926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2" name="Google Shape;982;p15"/>
          <p:cNvGrpSpPr/>
          <p:nvPr/>
        </p:nvGrpSpPr>
        <p:grpSpPr>
          <a:xfrm>
            <a:off x="-3343210" y="5346842"/>
            <a:ext cx="18241961" cy="4962601"/>
            <a:chOff x="-2507408" y="4010131"/>
            <a:chExt cx="13681471" cy="3721951"/>
          </a:xfrm>
        </p:grpSpPr>
        <p:sp>
          <p:nvSpPr>
            <p:cNvPr id="983" name="Google Shape;983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5"/>
            <p:cNvSpPr/>
            <p:nvPr/>
          </p:nvSpPr>
          <p:spPr>
            <a:xfrm rot="-5400000">
              <a:off x="6394794" y="37056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5"/>
            <p:cNvSpPr/>
            <p:nvPr/>
          </p:nvSpPr>
          <p:spPr>
            <a:xfrm rot="10800000" flipH="1">
              <a:off x="5481164" y="74639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29" name="Google Shape;1029;p15"/>
            <p:cNvGrpSpPr/>
            <p:nvPr/>
          </p:nvGrpSpPr>
          <p:grpSpPr>
            <a:xfrm>
              <a:off x="-2507408" y="4560924"/>
              <a:ext cx="6876983" cy="300288"/>
              <a:chOff x="-2507408" y="4560924"/>
              <a:chExt cx="6876983" cy="300288"/>
            </a:xfrm>
          </p:grpSpPr>
          <p:sp>
            <p:nvSpPr>
              <p:cNvPr id="1030" name="Google Shape;1030;p15"/>
              <p:cNvSpPr/>
              <p:nvPr/>
            </p:nvSpPr>
            <p:spPr>
              <a:xfrm rot="-5400000">
                <a:off x="846319" y="1337956"/>
                <a:ext cx="169528" cy="687698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59550" fill="none" extrusionOk="0">
                    <a:moveTo>
                      <a:pt x="1467" y="59549"/>
                    </a:moveTo>
                    <a:lnTo>
                      <a:pt x="1467" y="12749"/>
                    </a:lnTo>
                    <a:lnTo>
                      <a:pt x="1" y="1130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28588" algn="bl" rotWithShape="0">
                  <a:schemeClr val="accen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4053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6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035" name="Google Shape;1035;p16"/>
          <p:cNvGrpSpPr/>
          <p:nvPr/>
        </p:nvGrpSpPr>
        <p:grpSpPr>
          <a:xfrm rot="-5400000" flipH="1">
            <a:off x="7313100" y="6008375"/>
            <a:ext cx="5630517" cy="5451748"/>
            <a:chOff x="8129425" y="2555026"/>
            <a:chExt cx="4222888" cy="4088811"/>
          </a:xfrm>
        </p:grpSpPr>
        <p:sp>
          <p:nvSpPr>
            <p:cNvPr id="1036" name="Google Shape;1036;p1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1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4" name="Google Shape;1044;p16"/>
          <p:cNvGrpSpPr/>
          <p:nvPr/>
        </p:nvGrpSpPr>
        <p:grpSpPr>
          <a:xfrm>
            <a:off x="-1800769" y="511467"/>
            <a:ext cx="2571693" cy="3768795"/>
            <a:chOff x="-1350577" y="383600"/>
            <a:chExt cx="1928770" cy="2826596"/>
          </a:xfrm>
        </p:grpSpPr>
        <p:sp>
          <p:nvSpPr>
            <p:cNvPr id="1045" name="Google Shape;1045;p1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1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1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1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1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1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1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1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3" name="Google Shape;1053;p16"/>
          <p:cNvGrpSpPr/>
          <p:nvPr/>
        </p:nvGrpSpPr>
        <p:grpSpPr>
          <a:xfrm rot="10800000">
            <a:off x="11421001" y="-392816"/>
            <a:ext cx="317252" cy="4297983"/>
            <a:chOff x="8202950" y="1983213"/>
            <a:chExt cx="237939" cy="3223487"/>
          </a:xfrm>
        </p:grpSpPr>
        <p:sp>
          <p:nvSpPr>
            <p:cNvPr id="1054" name="Google Shape;1054;p16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055" name="Google Shape;1055;p16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057" name="Google Shape;1057;p16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8" name="Google Shape;1058;p16"/>
          <p:cNvGrpSpPr/>
          <p:nvPr/>
        </p:nvGrpSpPr>
        <p:grpSpPr>
          <a:xfrm rot="5400000">
            <a:off x="-985899" y="860015"/>
            <a:ext cx="5026084" cy="15144076"/>
            <a:chOff x="-2722250" y="-1079764"/>
            <a:chExt cx="3769563" cy="11358057"/>
          </a:xfrm>
        </p:grpSpPr>
        <p:sp>
          <p:nvSpPr>
            <p:cNvPr id="1059" name="Google Shape;1059;p1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6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6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73" name="Google Shape;1073;p16"/>
          <p:cNvSpPr txBox="1">
            <a:spLocks noGrp="1"/>
          </p:cNvSpPr>
          <p:nvPr>
            <p:ph type="subTitle" idx="1"/>
          </p:nvPr>
        </p:nvSpPr>
        <p:spPr>
          <a:xfrm>
            <a:off x="1154200" y="2519325"/>
            <a:ext cx="29504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6"/>
          <p:cNvSpPr txBox="1">
            <a:spLocks noGrp="1"/>
          </p:cNvSpPr>
          <p:nvPr>
            <p:ph type="subTitle" idx="2"/>
          </p:nvPr>
        </p:nvSpPr>
        <p:spPr>
          <a:xfrm>
            <a:off x="1154200" y="2011000"/>
            <a:ext cx="2950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075" name="Google Shape;1075;p16"/>
          <p:cNvSpPr txBox="1">
            <a:spLocks noGrp="1"/>
          </p:cNvSpPr>
          <p:nvPr>
            <p:ph type="subTitle" idx="3"/>
          </p:nvPr>
        </p:nvSpPr>
        <p:spPr>
          <a:xfrm>
            <a:off x="1154200" y="4247859"/>
            <a:ext cx="29504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6"/>
          <p:cNvSpPr txBox="1">
            <a:spLocks noGrp="1"/>
          </p:cNvSpPr>
          <p:nvPr>
            <p:ph type="subTitle" idx="4"/>
          </p:nvPr>
        </p:nvSpPr>
        <p:spPr>
          <a:xfrm>
            <a:off x="1154200" y="3739533"/>
            <a:ext cx="2950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077" name="Google Shape;1077;p16"/>
          <p:cNvSpPr txBox="1">
            <a:spLocks noGrp="1"/>
          </p:cNvSpPr>
          <p:nvPr>
            <p:ph type="title" idx="5" hasCustomPrompt="1"/>
          </p:nvPr>
        </p:nvSpPr>
        <p:spPr>
          <a:xfrm>
            <a:off x="9499400" y="2308133"/>
            <a:ext cx="1538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1078" name="Google Shape;1078;p16"/>
          <p:cNvSpPr txBox="1">
            <a:spLocks noGrp="1"/>
          </p:cNvSpPr>
          <p:nvPr>
            <p:ph type="title" idx="6" hasCustomPrompt="1"/>
          </p:nvPr>
        </p:nvSpPr>
        <p:spPr>
          <a:xfrm>
            <a:off x="9499400" y="4037500"/>
            <a:ext cx="1538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38070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17"/>
          <p:cNvGrpSpPr/>
          <p:nvPr/>
        </p:nvGrpSpPr>
        <p:grpSpPr>
          <a:xfrm rot="10800000">
            <a:off x="11033985" y="-7742572"/>
            <a:ext cx="4962601" cy="16181231"/>
            <a:chOff x="-3170262" y="3452177"/>
            <a:chExt cx="3721951" cy="12135923"/>
          </a:xfrm>
        </p:grpSpPr>
        <p:sp>
          <p:nvSpPr>
            <p:cNvPr id="1081" name="Google Shape;1081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7" name="Google Shape;1137;p17"/>
          <p:cNvGrpSpPr/>
          <p:nvPr/>
        </p:nvGrpSpPr>
        <p:grpSpPr>
          <a:xfrm>
            <a:off x="-3804615" y="-3508438"/>
            <a:ext cx="4962601" cy="16181231"/>
            <a:chOff x="-3170262" y="3452177"/>
            <a:chExt cx="3721951" cy="12135923"/>
          </a:xfrm>
        </p:grpSpPr>
        <p:sp>
          <p:nvSpPr>
            <p:cNvPr id="1138" name="Google Shape;1138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4" name="Google Shape;1194;p17"/>
          <p:cNvSpPr txBox="1">
            <a:spLocks noGrp="1"/>
          </p:cNvSpPr>
          <p:nvPr>
            <p:ph type="title" hasCustomPrompt="1"/>
          </p:nvPr>
        </p:nvSpPr>
        <p:spPr>
          <a:xfrm>
            <a:off x="3224200" y="665633"/>
            <a:ext cx="57436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195" name="Google Shape;1195;p17"/>
          <p:cNvSpPr txBox="1">
            <a:spLocks noGrp="1"/>
          </p:cNvSpPr>
          <p:nvPr>
            <p:ph type="subTitle" idx="1"/>
          </p:nvPr>
        </p:nvSpPr>
        <p:spPr>
          <a:xfrm>
            <a:off x="3224195" y="1772233"/>
            <a:ext cx="5743600" cy="41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6" name="Google Shape;1196;p17"/>
          <p:cNvSpPr txBox="1">
            <a:spLocks noGrp="1"/>
          </p:cNvSpPr>
          <p:nvPr>
            <p:ph type="title" idx="2" hasCustomPrompt="1"/>
          </p:nvPr>
        </p:nvSpPr>
        <p:spPr>
          <a:xfrm>
            <a:off x="3224200" y="4559067"/>
            <a:ext cx="57436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197" name="Google Shape;1197;p17"/>
          <p:cNvSpPr txBox="1">
            <a:spLocks noGrp="1"/>
          </p:cNvSpPr>
          <p:nvPr>
            <p:ph type="subTitle" idx="3"/>
          </p:nvPr>
        </p:nvSpPr>
        <p:spPr>
          <a:xfrm>
            <a:off x="3224195" y="5665667"/>
            <a:ext cx="5743600" cy="41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17"/>
          <p:cNvSpPr txBox="1">
            <a:spLocks noGrp="1"/>
          </p:cNvSpPr>
          <p:nvPr>
            <p:ph type="title" idx="4" hasCustomPrompt="1"/>
          </p:nvPr>
        </p:nvSpPr>
        <p:spPr>
          <a:xfrm>
            <a:off x="3224200" y="2612351"/>
            <a:ext cx="57436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9" name="Google Shape;1199;p17"/>
          <p:cNvSpPr txBox="1">
            <a:spLocks noGrp="1"/>
          </p:cNvSpPr>
          <p:nvPr>
            <p:ph type="subTitle" idx="5"/>
          </p:nvPr>
        </p:nvSpPr>
        <p:spPr>
          <a:xfrm>
            <a:off x="3224195" y="3718951"/>
            <a:ext cx="5743600" cy="41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6642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18"/>
          <p:cNvGrpSpPr/>
          <p:nvPr/>
        </p:nvGrpSpPr>
        <p:grpSpPr>
          <a:xfrm>
            <a:off x="8312239" y="-15482"/>
            <a:ext cx="6905123" cy="6904604"/>
            <a:chOff x="6234179" y="-11612"/>
            <a:chExt cx="5178842" cy="5178453"/>
          </a:xfrm>
        </p:grpSpPr>
        <p:sp>
          <p:nvSpPr>
            <p:cNvPr id="1203" name="Google Shape;1203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7" name="Google Shape;1207;p18"/>
          <p:cNvGrpSpPr/>
          <p:nvPr/>
        </p:nvGrpSpPr>
        <p:grpSpPr>
          <a:xfrm rot="10800000">
            <a:off x="-4075133" y="-9387951"/>
            <a:ext cx="5026084" cy="15144076"/>
            <a:chOff x="-2722250" y="-1079764"/>
            <a:chExt cx="3769563" cy="11358057"/>
          </a:xfrm>
        </p:grpSpPr>
        <p:sp>
          <p:nvSpPr>
            <p:cNvPr id="1208" name="Google Shape;1208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18"/>
          <p:cNvGrpSpPr/>
          <p:nvPr/>
        </p:nvGrpSpPr>
        <p:grpSpPr>
          <a:xfrm>
            <a:off x="-4816763" y="2913902"/>
            <a:ext cx="5451748" cy="5451748"/>
            <a:chOff x="-3640848" y="2185426"/>
            <a:chExt cx="4088811" cy="4088811"/>
          </a:xfrm>
        </p:grpSpPr>
        <p:sp>
          <p:nvSpPr>
            <p:cNvPr id="1223" name="Google Shape;1223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8191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867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900900" y="-2563498"/>
            <a:ext cx="5630517" cy="5451748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93033" y="5132249"/>
            <a:ext cx="5026084" cy="15144076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2087399" y="3968200"/>
            <a:ext cx="3339401" cy="61004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858599" y="-13626085"/>
            <a:ext cx="5026084" cy="15144076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1314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0"/>
          <p:cNvSpPr txBox="1">
            <a:spLocks noGrp="1"/>
          </p:cNvSpPr>
          <p:nvPr>
            <p:ph type="title"/>
          </p:nvPr>
        </p:nvSpPr>
        <p:spPr>
          <a:xfrm>
            <a:off x="1154167" y="1046300"/>
            <a:ext cx="4649600" cy="2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74" name="Google Shape;1274;p20"/>
          <p:cNvGrpSpPr/>
          <p:nvPr/>
        </p:nvGrpSpPr>
        <p:grpSpPr>
          <a:xfrm>
            <a:off x="-1286227" y="-1575484"/>
            <a:ext cx="4028963" cy="4195035"/>
            <a:chOff x="-1081045" y="-1072813"/>
            <a:chExt cx="3021722" cy="3146276"/>
          </a:xfrm>
        </p:grpSpPr>
        <p:sp>
          <p:nvSpPr>
            <p:cNvPr id="1275" name="Google Shape;1275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3" name="Google Shape;1283;p20"/>
          <p:cNvGrpSpPr/>
          <p:nvPr/>
        </p:nvGrpSpPr>
        <p:grpSpPr>
          <a:xfrm>
            <a:off x="-3633681" y="6111970"/>
            <a:ext cx="9169311" cy="404797"/>
            <a:chOff x="-2725261" y="4583977"/>
            <a:chExt cx="6876983" cy="303598"/>
          </a:xfrm>
        </p:grpSpPr>
        <p:sp>
          <p:nvSpPr>
            <p:cNvPr id="1284" name="Google Shape;1284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8" name="Google Shape;1288;p20"/>
          <p:cNvSpPr txBox="1">
            <a:spLocks noGrp="1"/>
          </p:cNvSpPr>
          <p:nvPr>
            <p:ph type="subTitle" idx="1"/>
          </p:nvPr>
        </p:nvSpPr>
        <p:spPr>
          <a:xfrm>
            <a:off x="1154167" y="4136333"/>
            <a:ext cx="4649600" cy="148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264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1"/>
          <p:cNvSpPr txBox="1">
            <a:spLocks noGrp="1"/>
          </p:cNvSpPr>
          <p:nvPr>
            <p:ph type="title"/>
          </p:nvPr>
        </p:nvSpPr>
        <p:spPr>
          <a:xfrm>
            <a:off x="5212433" y="1777000"/>
            <a:ext cx="51528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91" name="Google Shape;1291;p21"/>
          <p:cNvGrpSpPr/>
          <p:nvPr/>
        </p:nvGrpSpPr>
        <p:grpSpPr>
          <a:xfrm rot="10800000">
            <a:off x="-268658" y="-13905455"/>
            <a:ext cx="5026084" cy="15144076"/>
            <a:chOff x="-2722250" y="-1079764"/>
            <a:chExt cx="3769563" cy="11358057"/>
          </a:xfrm>
        </p:grpSpPr>
        <p:sp>
          <p:nvSpPr>
            <p:cNvPr id="1292" name="Google Shape;1292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6" name="Google Shape;1306;p21"/>
          <p:cNvGrpSpPr/>
          <p:nvPr/>
        </p:nvGrpSpPr>
        <p:grpSpPr>
          <a:xfrm>
            <a:off x="-4555048" y="5585242"/>
            <a:ext cx="16102855" cy="4962601"/>
            <a:chOff x="-3343111" y="4188931"/>
            <a:chExt cx="12077141" cy="3721951"/>
          </a:xfrm>
        </p:grpSpPr>
        <p:sp>
          <p:nvSpPr>
            <p:cNvPr id="1307" name="Google Shape;1307;p21"/>
            <p:cNvSpPr/>
            <p:nvPr/>
          </p:nvSpPr>
          <p:spPr>
            <a:xfrm rot="5400000" flipH="1">
              <a:off x="-998155" y="20217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1"/>
            <p:cNvSpPr/>
            <p:nvPr/>
          </p:nvSpPr>
          <p:spPr>
            <a:xfrm rot="5400000" flipH="1">
              <a:off x="1821719" y="67066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1"/>
            <p:cNvSpPr/>
            <p:nvPr/>
          </p:nvSpPr>
          <p:spPr>
            <a:xfrm rot="5400000" flipH="1">
              <a:off x="-6937" y="75286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1"/>
            <p:cNvSpPr/>
            <p:nvPr/>
          </p:nvSpPr>
          <p:spPr>
            <a:xfrm rot="5400000" flipH="1">
              <a:off x="5990513" y="50403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1"/>
            <p:cNvSpPr/>
            <p:nvPr/>
          </p:nvSpPr>
          <p:spPr>
            <a:xfrm rot="5400000" flipH="1">
              <a:off x="295299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1"/>
            <p:cNvSpPr/>
            <p:nvPr/>
          </p:nvSpPr>
          <p:spPr>
            <a:xfrm rot="5400000" flipH="1">
              <a:off x="274130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1"/>
            <p:cNvSpPr/>
            <p:nvPr/>
          </p:nvSpPr>
          <p:spPr>
            <a:xfrm rot="5400000" flipH="1">
              <a:off x="2527258" y="42536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1"/>
            <p:cNvSpPr/>
            <p:nvPr/>
          </p:nvSpPr>
          <p:spPr>
            <a:xfrm rot="5400000" flipH="1">
              <a:off x="231563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1"/>
            <p:cNvSpPr/>
            <p:nvPr/>
          </p:nvSpPr>
          <p:spPr>
            <a:xfrm rot="5400000" flipH="1">
              <a:off x="210394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1"/>
            <p:cNvSpPr/>
            <p:nvPr/>
          </p:nvSpPr>
          <p:spPr>
            <a:xfrm rot="5400000" flipH="1">
              <a:off x="1266629" y="38844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1"/>
            <p:cNvSpPr/>
            <p:nvPr/>
          </p:nvSpPr>
          <p:spPr>
            <a:xfrm rot="5400000" flipH="1">
              <a:off x="7304000" y="65302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1"/>
            <p:cNvSpPr/>
            <p:nvPr/>
          </p:nvSpPr>
          <p:spPr>
            <a:xfrm rot="5400000" flipH="1">
              <a:off x="-998155" y="20217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1"/>
            <p:cNvSpPr/>
            <p:nvPr/>
          </p:nvSpPr>
          <p:spPr>
            <a:xfrm rot="5400000" flipH="1">
              <a:off x="1821719" y="67066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1"/>
            <p:cNvSpPr/>
            <p:nvPr/>
          </p:nvSpPr>
          <p:spPr>
            <a:xfrm rot="5400000" flipH="1">
              <a:off x="-6937" y="75286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1"/>
            <p:cNvSpPr/>
            <p:nvPr/>
          </p:nvSpPr>
          <p:spPr>
            <a:xfrm rot="5400000" flipH="1">
              <a:off x="5990513" y="50403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1"/>
            <p:cNvSpPr/>
            <p:nvPr/>
          </p:nvSpPr>
          <p:spPr>
            <a:xfrm rot="5400000" flipH="1">
              <a:off x="295299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1"/>
            <p:cNvSpPr/>
            <p:nvPr/>
          </p:nvSpPr>
          <p:spPr>
            <a:xfrm rot="5400000" flipH="1">
              <a:off x="274130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1"/>
            <p:cNvSpPr/>
            <p:nvPr/>
          </p:nvSpPr>
          <p:spPr>
            <a:xfrm rot="5400000" flipH="1">
              <a:off x="2527258" y="42536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1"/>
            <p:cNvSpPr/>
            <p:nvPr/>
          </p:nvSpPr>
          <p:spPr>
            <a:xfrm rot="5400000" flipH="1">
              <a:off x="231563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1"/>
            <p:cNvSpPr/>
            <p:nvPr/>
          </p:nvSpPr>
          <p:spPr>
            <a:xfrm rot="5400000" flipH="1">
              <a:off x="210394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1"/>
            <p:cNvSpPr/>
            <p:nvPr/>
          </p:nvSpPr>
          <p:spPr>
            <a:xfrm rot="5400000" flipH="1">
              <a:off x="1266629" y="38844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1"/>
            <p:cNvSpPr/>
            <p:nvPr/>
          </p:nvSpPr>
          <p:spPr>
            <a:xfrm rot="5400000" flipH="1">
              <a:off x="7304000" y="65302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1"/>
          <p:cNvGrpSpPr/>
          <p:nvPr/>
        </p:nvGrpSpPr>
        <p:grpSpPr>
          <a:xfrm>
            <a:off x="9927026" y="719331"/>
            <a:ext cx="1718357" cy="2518237"/>
            <a:chOff x="7504044" y="4265398"/>
            <a:chExt cx="1288768" cy="1888678"/>
          </a:xfrm>
        </p:grpSpPr>
        <p:sp>
          <p:nvSpPr>
            <p:cNvPr id="1356" name="Google Shape;1356;p21"/>
            <p:cNvSpPr/>
            <p:nvPr/>
          </p:nvSpPr>
          <p:spPr>
            <a:xfrm rot="5400000" flipH="1">
              <a:off x="7262783" y="4624048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21"/>
            <p:cNvSpPr/>
            <p:nvPr/>
          </p:nvSpPr>
          <p:spPr>
            <a:xfrm rot="5400000" flipH="1">
              <a:off x="7262783" y="4624048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4" name="Google Shape;1364;p21"/>
          <p:cNvGrpSpPr/>
          <p:nvPr/>
        </p:nvGrpSpPr>
        <p:grpSpPr>
          <a:xfrm flipH="1">
            <a:off x="17304" y="2356587"/>
            <a:ext cx="4195035" cy="4028963"/>
            <a:chOff x="851178" y="3217515"/>
            <a:chExt cx="3146276" cy="3021722"/>
          </a:xfrm>
        </p:grpSpPr>
        <p:sp>
          <p:nvSpPr>
            <p:cNvPr id="1365" name="Google Shape;1365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1"/>
          <p:cNvGrpSpPr/>
          <p:nvPr/>
        </p:nvGrpSpPr>
        <p:grpSpPr>
          <a:xfrm rot="-5400000">
            <a:off x="-214366" y="876748"/>
            <a:ext cx="1544233" cy="3758819"/>
            <a:chOff x="-444950" y="2746461"/>
            <a:chExt cx="1158175" cy="2819114"/>
          </a:xfrm>
        </p:grpSpPr>
        <p:sp>
          <p:nvSpPr>
            <p:cNvPr id="1370" name="Google Shape;1370;p21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371" name="Google Shape;1371;p21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374" name="Google Shape;1374;p21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8" name="Google Shape;1378;p21"/>
          <p:cNvGrpSpPr/>
          <p:nvPr/>
        </p:nvGrpSpPr>
        <p:grpSpPr>
          <a:xfrm>
            <a:off x="3461768" y="-3113067"/>
            <a:ext cx="3339401" cy="6100401"/>
            <a:chOff x="8430775" y="-2181926"/>
            <a:chExt cx="2504551" cy="4575301"/>
          </a:xfrm>
        </p:grpSpPr>
        <p:sp>
          <p:nvSpPr>
            <p:cNvPr id="1379" name="Google Shape;1379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83" name="Google Shape;1383;p21"/>
          <p:cNvSpPr txBox="1">
            <a:spLocks noGrp="1"/>
          </p:cNvSpPr>
          <p:nvPr>
            <p:ph type="subTitle" idx="1"/>
          </p:nvPr>
        </p:nvSpPr>
        <p:spPr>
          <a:xfrm>
            <a:off x="5543433" y="3097733"/>
            <a:ext cx="4490800" cy="157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501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22"/>
          <p:cNvGrpSpPr/>
          <p:nvPr/>
        </p:nvGrpSpPr>
        <p:grpSpPr>
          <a:xfrm>
            <a:off x="-2962697" y="-7978405"/>
            <a:ext cx="5026084" cy="14964919"/>
            <a:chOff x="-2316848" y="-5983804"/>
            <a:chExt cx="3769563" cy="11223689"/>
          </a:xfrm>
        </p:grpSpPr>
        <p:sp>
          <p:nvSpPr>
            <p:cNvPr id="1386" name="Google Shape;1386;p22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2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2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2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2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2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2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2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2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2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2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2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98" name="Google Shape;1398;p22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1399" name="Google Shape;1399;p22"/>
          <p:cNvGrpSpPr/>
          <p:nvPr/>
        </p:nvGrpSpPr>
        <p:grpSpPr>
          <a:xfrm rot="10800000" flipH="1">
            <a:off x="11455700" y="-1603781"/>
            <a:ext cx="5630517" cy="5451748"/>
            <a:chOff x="8129425" y="2555026"/>
            <a:chExt cx="4222888" cy="4088811"/>
          </a:xfrm>
        </p:grpSpPr>
        <p:sp>
          <p:nvSpPr>
            <p:cNvPr id="1400" name="Google Shape;1400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408" name="Google Shape;1408;p22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1409" name="Google Shape;1409;p22"/>
          <p:cNvGrpSpPr/>
          <p:nvPr/>
        </p:nvGrpSpPr>
        <p:grpSpPr>
          <a:xfrm>
            <a:off x="10937267" y="2644285"/>
            <a:ext cx="317252" cy="4297983"/>
            <a:chOff x="8202950" y="1983213"/>
            <a:chExt cx="237939" cy="3223487"/>
          </a:xfrm>
        </p:grpSpPr>
        <p:sp>
          <p:nvSpPr>
            <p:cNvPr id="1410" name="Google Shape;1410;p22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1" name="Google Shape;1411;p22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3" name="Google Shape;1413;p22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4" name="Google Shape;1414;p22"/>
          <p:cNvGrpSpPr/>
          <p:nvPr/>
        </p:nvGrpSpPr>
        <p:grpSpPr>
          <a:xfrm>
            <a:off x="10272153" y="-129483"/>
            <a:ext cx="348081" cy="5217688"/>
            <a:chOff x="7704114" y="-97112"/>
            <a:chExt cx="261061" cy="3913266"/>
          </a:xfrm>
        </p:grpSpPr>
        <p:sp>
          <p:nvSpPr>
            <p:cNvPr id="1415" name="Google Shape;1415;p22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6" name="Google Shape;1416;p22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8" name="Google Shape;1418;p22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9" name="Google Shape;1419;p22"/>
          <p:cNvGrpSpPr/>
          <p:nvPr/>
        </p:nvGrpSpPr>
        <p:grpSpPr>
          <a:xfrm rot="-5400000" flipH="1">
            <a:off x="-1300967" y="6005169"/>
            <a:ext cx="5630517" cy="5451748"/>
            <a:chOff x="8129425" y="2555026"/>
            <a:chExt cx="4222888" cy="4088811"/>
          </a:xfrm>
        </p:grpSpPr>
        <p:sp>
          <p:nvSpPr>
            <p:cNvPr id="1420" name="Google Shape;1420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8" name="Google Shape;1428;p22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22"/>
          <p:cNvSpPr txBox="1">
            <a:spLocks noGrp="1"/>
          </p:cNvSpPr>
          <p:nvPr>
            <p:ph type="body" idx="1"/>
          </p:nvPr>
        </p:nvSpPr>
        <p:spPr>
          <a:xfrm>
            <a:off x="3158200" y="2173233"/>
            <a:ext cx="5493600" cy="2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09999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"/>
          <p:cNvSpPr txBox="1">
            <a:spLocks noGrp="1"/>
          </p:cNvSpPr>
          <p:nvPr>
            <p:ph type="title"/>
          </p:nvPr>
        </p:nvSpPr>
        <p:spPr>
          <a:xfrm>
            <a:off x="6424100" y="1734351"/>
            <a:ext cx="4215600" cy="1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23"/>
          <p:cNvSpPr txBox="1">
            <a:spLocks noGrp="1"/>
          </p:cNvSpPr>
          <p:nvPr>
            <p:ph type="subTitle" idx="1"/>
          </p:nvPr>
        </p:nvSpPr>
        <p:spPr>
          <a:xfrm>
            <a:off x="6424100" y="3397400"/>
            <a:ext cx="4215600" cy="15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grpSp>
        <p:nvGrpSpPr>
          <p:cNvPr id="1433" name="Google Shape;1433;p23"/>
          <p:cNvGrpSpPr/>
          <p:nvPr/>
        </p:nvGrpSpPr>
        <p:grpSpPr>
          <a:xfrm flipH="1">
            <a:off x="11429167" y="-3131469"/>
            <a:ext cx="5026084" cy="15144076"/>
            <a:chOff x="-2722250" y="-1079764"/>
            <a:chExt cx="3769563" cy="11358057"/>
          </a:xfrm>
        </p:grpSpPr>
        <p:sp>
          <p:nvSpPr>
            <p:cNvPr id="1434" name="Google Shape;1434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48" name="Google Shape;1448;p23"/>
          <p:cNvGrpSpPr/>
          <p:nvPr/>
        </p:nvGrpSpPr>
        <p:grpSpPr>
          <a:xfrm rot="5400000">
            <a:off x="-1864293" y="5981902"/>
            <a:ext cx="5630517" cy="5451748"/>
            <a:chOff x="8129425" y="2555026"/>
            <a:chExt cx="4222888" cy="4088811"/>
          </a:xfrm>
        </p:grpSpPr>
        <p:sp>
          <p:nvSpPr>
            <p:cNvPr id="1449" name="Google Shape;1449;p23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57" name="Google Shape;1457;p23"/>
          <p:cNvGrpSpPr/>
          <p:nvPr/>
        </p:nvGrpSpPr>
        <p:grpSpPr>
          <a:xfrm rot="-5400000" flipH="1">
            <a:off x="-1691863" y="-1170318"/>
            <a:ext cx="4028963" cy="4195035"/>
            <a:chOff x="7186293" y="-290625"/>
            <a:chExt cx="3021722" cy="3146276"/>
          </a:xfrm>
        </p:grpSpPr>
        <p:sp>
          <p:nvSpPr>
            <p:cNvPr id="1458" name="Google Shape;1458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063040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"/>
          <p:cNvSpPr txBox="1">
            <a:spLocks noGrp="1"/>
          </p:cNvSpPr>
          <p:nvPr>
            <p:ph type="title"/>
          </p:nvPr>
        </p:nvSpPr>
        <p:spPr>
          <a:xfrm>
            <a:off x="6424100" y="1734351"/>
            <a:ext cx="4215600" cy="1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64" name="Google Shape;1464;p24"/>
          <p:cNvSpPr txBox="1">
            <a:spLocks noGrp="1"/>
          </p:cNvSpPr>
          <p:nvPr>
            <p:ph type="subTitle" idx="1"/>
          </p:nvPr>
        </p:nvSpPr>
        <p:spPr>
          <a:xfrm>
            <a:off x="6424100" y="3397400"/>
            <a:ext cx="4215600" cy="15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grpSp>
        <p:nvGrpSpPr>
          <p:cNvPr id="1465" name="Google Shape;1465;p24"/>
          <p:cNvGrpSpPr/>
          <p:nvPr/>
        </p:nvGrpSpPr>
        <p:grpSpPr>
          <a:xfrm>
            <a:off x="-4090349" y="-4035397"/>
            <a:ext cx="4962601" cy="16181231"/>
            <a:chOff x="-3170262" y="3452177"/>
            <a:chExt cx="3721951" cy="12135923"/>
          </a:xfrm>
        </p:grpSpPr>
        <p:sp>
          <p:nvSpPr>
            <p:cNvPr id="1466" name="Google Shape;1466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0" name="Google Shape;1490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1" name="Google Shape;1491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2" name="Google Shape;1492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3" name="Google Shape;1493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20" name="Google Shape;1520;p24"/>
          <p:cNvGrpSpPr/>
          <p:nvPr/>
        </p:nvGrpSpPr>
        <p:grpSpPr>
          <a:xfrm>
            <a:off x="11429418" y="-3380130"/>
            <a:ext cx="4962601" cy="16181231"/>
            <a:chOff x="-3170262" y="3452177"/>
            <a:chExt cx="3721951" cy="12135923"/>
          </a:xfrm>
        </p:grpSpPr>
        <p:sp>
          <p:nvSpPr>
            <p:cNvPr id="1521" name="Google Shape;1521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6877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5"/>
          <p:cNvSpPr txBox="1">
            <a:spLocks noGrp="1"/>
          </p:cNvSpPr>
          <p:nvPr>
            <p:ph type="title"/>
          </p:nvPr>
        </p:nvSpPr>
        <p:spPr>
          <a:xfrm>
            <a:off x="1816533" y="1734351"/>
            <a:ext cx="4215600" cy="1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25"/>
          <p:cNvSpPr txBox="1">
            <a:spLocks noGrp="1"/>
          </p:cNvSpPr>
          <p:nvPr>
            <p:ph type="subTitle" idx="1"/>
          </p:nvPr>
        </p:nvSpPr>
        <p:spPr>
          <a:xfrm>
            <a:off x="1816533" y="3397400"/>
            <a:ext cx="4215600" cy="15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grpSp>
        <p:nvGrpSpPr>
          <p:cNvPr id="1578" name="Google Shape;1578;p25"/>
          <p:cNvGrpSpPr/>
          <p:nvPr/>
        </p:nvGrpSpPr>
        <p:grpSpPr>
          <a:xfrm rot="5400000">
            <a:off x="1689019" y="6083502"/>
            <a:ext cx="5630517" cy="5451748"/>
            <a:chOff x="8129425" y="2555026"/>
            <a:chExt cx="4222888" cy="4088811"/>
          </a:xfrm>
        </p:grpSpPr>
        <p:sp>
          <p:nvSpPr>
            <p:cNvPr id="1579" name="Google Shape;1579;p2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2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2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2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87" name="Google Shape;1587;p25"/>
          <p:cNvGrpSpPr/>
          <p:nvPr/>
        </p:nvGrpSpPr>
        <p:grpSpPr>
          <a:xfrm flipH="1">
            <a:off x="10867152" y="-6532205"/>
            <a:ext cx="4962601" cy="16181231"/>
            <a:chOff x="-3170262" y="3452177"/>
            <a:chExt cx="3721951" cy="12135923"/>
          </a:xfrm>
        </p:grpSpPr>
        <p:sp>
          <p:nvSpPr>
            <p:cNvPr id="1588" name="Google Shape;1588;p2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2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2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2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2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2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2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2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2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2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2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2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2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2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2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2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2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2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2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2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2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2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2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2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2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2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2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2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2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2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2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2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2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2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2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4" name="Google Shape;1644;p25"/>
          <p:cNvGrpSpPr/>
          <p:nvPr/>
        </p:nvGrpSpPr>
        <p:grpSpPr>
          <a:xfrm flipH="1">
            <a:off x="-4075109" y="-2220135"/>
            <a:ext cx="5026084" cy="15144076"/>
            <a:chOff x="-2722250" y="-1079764"/>
            <a:chExt cx="3769563" cy="11358057"/>
          </a:xfrm>
        </p:grpSpPr>
        <p:sp>
          <p:nvSpPr>
            <p:cNvPr id="1645" name="Google Shape;1645;p2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2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2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2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2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2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2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2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2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2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2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2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2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2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6656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26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26"/>
          <p:cNvSpPr txBox="1">
            <a:spLocks noGrp="1"/>
          </p:cNvSpPr>
          <p:nvPr>
            <p:ph type="body" idx="1"/>
          </p:nvPr>
        </p:nvSpPr>
        <p:spPr>
          <a:xfrm>
            <a:off x="950967" y="2406400"/>
            <a:ext cx="5115200" cy="3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62" name="Google Shape;1662;p26"/>
          <p:cNvSpPr txBox="1">
            <a:spLocks noGrp="1"/>
          </p:cNvSpPr>
          <p:nvPr>
            <p:ph type="body" idx="2"/>
          </p:nvPr>
        </p:nvSpPr>
        <p:spPr>
          <a:xfrm>
            <a:off x="6127767" y="2406400"/>
            <a:ext cx="5115200" cy="3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63" name="Google Shape;1663;p26"/>
          <p:cNvSpPr txBox="1">
            <a:spLocks noGrp="1"/>
          </p:cNvSpPr>
          <p:nvPr>
            <p:ph type="subTitle" idx="3"/>
          </p:nvPr>
        </p:nvSpPr>
        <p:spPr>
          <a:xfrm>
            <a:off x="951000" y="1739100"/>
            <a:ext cx="10290000" cy="4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4" name="Google Shape;1664;p26"/>
          <p:cNvGrpSpPr/>
          <p:nvPr/>
        </p:nvGrpSpPr>
        <p:grpSpPr>
          <a:xfrm rot="5400000">
            <a:off x="-1804754" y="-1259536"/>
            <a:ext cx="4028963" cy="4195035"/>
            <a:chOff x="-1064015" y="2306598"/>
            <a:chExt cx="3021722" cy="3146276"/>
          </a:xfrm>
        </p:grpSpPr>
        <p:sp>
          <p:nvSpPr>
            <p:cNvPr id="1665" name="Google Shape;1665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69" name="Google Shape;1669;p26"/>
          <p:cNvGrpSpPr/>
          <p:nvPr/>
        </p:nvGrpSpPr>
        <p:grpSpPr>
          <a:xfrm rot="10800000">
            <a:off x="10930168" y="-841235"/>
            <a:ext cx="1544233" cy="3758819"/>
            <a:chOff x="-444950" y="2746461"/>
            <a:chExt cx="1158175" cy="2819114"/>
          </a:xfrm>
        </p:grpSpPr>
        <p:sp>
          <p:nvSpPr>
            <p:cNvPr id="1670" name="Google Shape;1670;p2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671" name="Google Shape;1671;p2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674" name="Google Shape;1674;p2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78" name="Google Shape;1678;p26"/>
          <p:cNvGrpSpPr/>
          <p:nvPr/>
        </p:nvGrpSpPr>
        <p:grpSpPr>
          <a:xfrm rot="-5400000" flipH="1">
            <a:off x="7313100" y="6008375"/>
            <a:ext cx="5630517" cy="5451748"/>
            <a:chOff x="8129425" y="2555026"/>
            <a:chExt cx="4222888" cy="4088811"/>
          </a:xfrm>
        </p:grpSpPr>
        <p:sp>
          <p:nvSpPr>
            <p:cNvPr id="1679" name="Google Shape;1679;p2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87" name="Google Shape;1687;p26"/>
          <p:cNvGrpSpPr/>
          <p:nvPr/>
        </p:nvGrpSpPr>
        <p:grpSpPr>
          <a:xfrm>
            <a:off x="-3140010" y="6132565"/>
            <a:ext cx="9169311" cy="400384"/>
            <a:chOff x="-2355008" y="4599424"/>
            <a:chExt cx="6876983" cy="300288"/>
          </a:xfrm>
        </p:grpSpPr>
        <p:sp>
          <p:nvSpPr>
            <p:cNvPr id="1688" name="Google Shape;1688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6"/>
            <p:cNvSpPr/>
            <p:nvPr/>
          </p:nvSpPr>
          <p:spPr>
            <a:xfrm rot="10800000" flipH="1">
              <a:off x="107470" y="459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6"/>
            <p:cNvSpPr/>
            <p:nvPr/>
          </p:nvSpPr>
          <p:spPr>
            <a:xfrm rot="10800000" flipH="1">
              <a:off x="107470" y="459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1724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subTitle" idx="1"/>
          </p:nvPr>
        </p:nvSpPr>
        <p:spPr>
          <a:xfrm>
            <a:off x="1154163" y="42875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5" name="Google Shape;1695;p27"/>
          <p:cNvSpPr txBox="1">
            <a:spLocks noGrp="1"/>
          </p:cNvSpPr>
          <p:nvPr>
            <p:ph type="subTitle" idx="2"/>
          </p:nvPr>
        </p:nvSpPr>
        <p:spPr>
          <a:xfrm>
            <a:off x="1154163" y="3739087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6" name="Google Shape;1696;p27"/>
          <p:cNvSpPr txBox="1">
            <a:spLocks noGrp="1"/>
          </p:cNvSpPr>
          <p:nvPr>
            <p:ph type="subTitle" idx="3"/>
          </p:nvPr>
        </p:nvSpPr>
        <p:spPr>
          <a:xfrm>
            <a:off x="7951829" y="42875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27"/>
          <p:cNvSpPr txBox="1">
            <a:spLocks noGrp="1"/>
          </p:cNvSpPr>
          <p:nvPr>
            <p:ph type="subTitle" idx="4"/>
          </p:nvPr>
        </p:nvSpPr>
        <p:spPr>
          <a:xfrm>
            <a:off x="7951829" y="3739087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8" name="Google Shape;1698;p27"/>
          <p:cNvSpPr txBox="1">
            <a:spLocks noGrp="1"/>
          </p:cNvSpPr>
          <p:nvPr>
            <p:ph type="subTitle" idx="5"/>
          </p:nvPr>
        </p:nvSpPr>
        <p:spPr>
          <a:xfrm>
            <a:off x="4552996" y="42875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27"/>
          <p:cNvSpPr txBox="1">
            <a:spLocks noGrp="1"/>
          </p:cNvSpPr>
          <p:nvPr>
            <p:ph type="subTitle" idx="6"/>
          </p:nvPr>
        </p:nvSpPr>
        <p:spPr>
          <a:xfrm>
            <a:off x="4552996" y="3739087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700" name="Google Shape;1700;p27"/>
          <p:cNvGrpSpPr/>
          <p:nvPr/>
        </p:nvGrpSpPr>
        <p:grpSpPr>
          <a:xfrm flipH="1">
            <a:off x="11350670" y="2913902"/>
            <a:ext cx="5451748" cy="5451748"/>
            <a:chOff x="-3640848" y="2185426"/>
            <a:chExt cx="4088811" cy="4088811"/>
          </a:xfrm>
        </p:grpSpPr>
        <p:sp>
          <p:nvSpPr>
            <p:cNvPr id="1701" name="Google Shape;1701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03" name="Google Shape;1703;p27"/>
          <p:cNvGrpSpPr/>
          <p:nvPr/>
        </p:nvGrpSpPr>
        <p:grpSpPr>
          <a:xfrm rot="10800000" flipH="1">
            <a:off x="8727985" y="-13905451"/>
            <a:ext cx="5026084" cy="15144076"/>
            <a:chOff x="-2722250" y="-1079764"/>
            <a:chExt cx="3769563" cy="11358057"/>
          </a:xfrm>
        </p:grpSpPr>
        <p:sp>
          <p:nvSpPr>
            <p:cNvPr id="1704" name="Google Shape;1704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18" name="Google Shape;1718;p27"/>
          <p:cNvGrpSpPr/>
          <p:nvPr/>
        </p:nvGrpSpPr>
        <p:grpSpPr>
          <a:xfrm rot="-5400000" flipH="1">
            <a:off x="-1300967" y="6221935"/>
            <a:ext cx="5630517" cy="5451748"/>
            <a:chOff x="8129425" y="2555026"/>
            <a:chExt cx="4222888" cy="4088811"/>
          </a:xfrm>
        </p:grpSpPr>
        <p:sp>
          <p:nvSpPr>
            <p:cNvPr id="1719" name="Google Shape;1719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7" name="Google Shape;1727;p27"/>
          <p:cNvGrpSpPr/>
          <p:nvPr/>
        </p:nvGrpSpPr>
        <p:grpSpPr>
          <a:xfrm rot="10800000" flipH="1">
            <a:off x="-1489808" y="-1446130"/>
            <a:ext cx="2643967" cy="2684767"/>
            <a:chOff x="746900" y="-550225"/>
            <a:chExt cx="1982975" cy="2013575"/>
          </a:xfrm>
        </p:grpSpPr>
        <p:sp>
          <p:nvSpPr>
            <p:cNvPr id="1728" name="Google Shape;1728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1729" name="Google Shape;1729;p27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  <p:extLst>
      <p:ext uri="{BB962C8B-B14F-4D97-AF65-F5344CB8AC3E}">
        <p14:creationId xmlns:p14="http://schemas.microsoft.com/office/powerpoint/2010/main" val="1377682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8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28"/>
          <p:cNvSpPr txBox="1">
            <a:spLocks noGrp="1"/>
          </p:cNvSpPr>
          <p:nvPr>
            <p:ph type="subTitle" idx="1"/>
          </p:nvPr>
        </p:nvSpPr>
        <p:spPr>
          <a:xfrm>
            <a:off x="1645584" y="4341628"/>
            <a:ext cx="27124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28"/>
          <p:cNvSpPr txBox="1">
            <a:spLocks noGrp="1"/>
          </p:cNvSpPr>
          <p:nvPr>
            <p:ph type="subTitle" idx="2"/>
          </p:nvPr>
        </p:nvSpPr>
        <p:spPr>
          <a:xfrm>
            <a:off x="1645584" y="3833300"/>
            <a:ext cx="2712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736" name="Google Shape;1736;p28"/>
          <p:cNvSpPr txBox="1">
            <a:spLocks noGrp="1"/>
          </p:cNvSpPr>
          <p:nvPr>
            <p:ph type="subTitle" idx="3"/>
          </p:nvPr>
        </p:nvSpPr>
        <p:spPr>
          <a:xfrm>
            <a:off x="7833984" y="4341628"/>
            <a:ext cx="27124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28"/>
          <p:cNvSpPr txBox="1">
            <a:spLocks noGrp="1"/>
          </p:cNvSpPr>
          <p:nvPr>
            <p:ph type="subTitle" idx="4"/>
          </p:nvPr>
        </p:nvSpPr>
        <p:spPr>
          <a:xfrm>
            <a:off x="7833984" y="3833300"/>
            <a:ext cx="2712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738" name="Google Shape;1738;p28"/>
          <p:cNvSpPr txBox="1">
            <a:spLocks noGrp="1"/>
          </p:cNvSpPr>
          <p:nvPr>
            <p:ph type="subTitle" idx="5"/>
          </p:nvPr>
        </p:nvSpPr>
        <p:spPr>
          <a:xfrm>
            <a:off x="4739784" y="4341628"/>
            <a:ext cx="27124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28"/>
          <p:cNvSpPr txBox="1">
            <a:spLocks noGrp="1"/>
          </p:cNvSpPr>
          <p:nvPr>
            <p:ph type="subTitle" idx="6"/>
          </p:nvPr>
        </p:nvSpPr>
        <p:spPr>
          <a:xfrm>
            <a:off x="4739784" y="3833300"/>
            <a:ext cx="2712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740" name="Google Shape;1740;p28"/>
          <p:cNvGrpSpPr/>
          <p:nvPr/>
        </p:nvGrpSpPr>
        <p:grpSpPr>
          <a:xfrm>
            <a:off x="11266085" y="-8211072"/>
            <a:ext cx="4962601" cy="16102855"/>
            <a:chOff x="13964588" y="-8700304"/>
            <a:chExt cx="3721951" cy="12077141"/>
          </a:xfrm>
        </p:grpSpPr>
        <p:sp>
          <p:nvSpPr>
            <p:cNvPr id="1741" name="Google Shape;1741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28"/>
            <p:cNvSpPr/>
            <p:nvPr/>
          </p:nvSpPr>
          <p:spPr>
            <a:xfrm rot="5400000" flipH="1">
              <a:off x="12940794" y="-689097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28"/>
            <p:cNvSpPr/>
            <p:nvPr/>
          </p:nvSpPr>
          <p:spPr>
            <a:xfrm rot="5400000" flipH="1">
              <a:off x="13745938" y="-5065499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28"/>
            <p:cNvSpPr/>
            <p:nvPr/>
          </p:nvSpPr>
          <p:spPr>
            <a:xfrm rot="5400000" flipH="1">
              <a:off x="14951387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28"/>
            <p:cNvSpPr/>
            <p:nvPr/>
          </p:nvSpPr>
          <p:spPr>
            <a:xfrm rot="5400000" flipH="1">
              <a:off x="14240888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28"/>
            <p:cNvSpPr/>
            <p:nvPr/>
          </p:nvSpPr>
          <p:spPr>
            <a:xfrm rot="5400000" flipH="1">
              <a:off x="14477721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28"/>
            <p:cNvSpPr/>
            <p:nvPr/>
          </p:nvSpPr>
          <p:spPr>
            <a:xfrm rot="5400000" flipH="1">
              <a:off x="14714554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28"/>
            <p:cNvSpPr/>
            <p:nvPr/>
          </p:nvSpPr>
          <p:spPr>
            <a:xfrm rot="5400000" flipH="1">
              <a:off x="17196667" y="-34972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28"/>
            <p:cNvSpPr/>
            <p:nvPr/>
          </p:nvSpPr>
          <p:spPr>
            <a:xfrm rot="5400000" flipH="1">
              <a:off x="14041054" y="-60033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28"/>
            <p:cNvSpPr/>
            <p:nvPr/>
          </p:nvSpPr>
          <p:spPr>
            <a:xfrm rot="5400000" flipH="1">
              <a:off x="14041054" y="5852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28"/>
            <p:cNvSpPr/>
            <p:nvPr/>
          </p:nvSpPr>
          <p:spPr>
            <a:xfrm rot="5400000" flipH="1">
              <a:off x="14041054" y="3481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28"/>
            <p:cNvSpPr/>
            <p:nvPr/>
          </p:nvSpPr>
          <p:spPr>
            <a:xfrm rot="5400000" flipH="1">
              <a:off x="14041054" y="11102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28"/>
            <p:cNvSpPr/>
            <p:nvPr/>
          </p:nvSpPr>
          <p:spPr>
            <a:xfrm rot="5400000" flipH="1">
              <a:off x="14041054" y="-12609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28"/>
            <p:cNvSpPr/>
            <p:nvPr/>
          </p:nvSpPr>
          <p:spPr>
            <a:xfrm rot="5400000" flipH="1">
              <a:off x="14041054" y="-36321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28"/>
            <p:cNvSpPr/>
            <p:nvPr/>
          </p:nvSpPr>
          <p:spPr>
            <a:xfrm rot="5400000" flipH="1">
              <a:off x="12940794" y="-689097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28"/>
            <p:cNvSpPr/>
            <p:nvPr/>
          </p:nvSpPr>
          <p:spPr>
            <a:xfrm rot="5400000" flipH="1">
              <a:off x="13745938" y="-5065499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28"/>
            <p:cNvSpPr/>
            <p:nvPr/>
          </p:nvSpPr>
          <p:spPr>
            <a:xfrm rot="5400000" flipH="1">
              <a:off x="14951387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28"/>
            <p:cNvSpPr/>
            <p:nvPr/>
          </p:nvSpPr>
          <p:spPr>
            <a:xfrm rot="5400000" flipH="1">
              <a:off x="14240888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28"/>
            <p:cNvSpPr/>
            <p:nvPr/>
          </p:nvSpPr>
          <p:spPr>
            <a:xfrm rot="5400000" flipH="1">
              <a:off x="14477721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28"/>
            <p:cNvSpPr/>
            <p:nvPr/>
          </p:nvSpPr>
          <p:spPr>
            <a:xfrm rot="5400000" flipH="1">
              <a:off x="14714554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28"/>
            <p:cNvSpPr/>
            <p:nvPr/>
          </p:nvSpPr>
          <p:spPr>
            <a:xfrm rot="5400000" flipH="1">
              <a:off x="17196667" y="-34972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28"/>
            <p:cNvSpPr/>
            <p:nvPr/>
          </p:nvSpPr>
          <p:spPr>
            <a:xfrm rot="5400000" flipH="1">
              <a:off x="14041054" y="-60033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28"/>
            <p:cNvSpPr/>
            <p:nvPr/>
          </p:nvSpPr>
          <p:spPr>
            <a:xfrm rot="5400000" flipH="1">
              <a:off x="14041054" y="5852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28"/>
            <p:cNvSpPr/>
            <p:nvPr/>
          </p:nvSpPr>
          <p:spPr>
            <a:xfrm rot="5400000" flipH="1">
              <a:off x="14041054" y="3481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28"/>
            <p:cNvSpPr/>
            <p:nvPr/>
          </p:nvSpPr>
          <p:spPr>
            <a:xfrm rot="5400000" flipH="1">
              <a:off x="14041054" y="11102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28"/>
            <p:cNvSpPr/>
            <p:nvPr/>
          </p:nvSpPr>
          <p:spPr>
            <a:xfrm rot="5400000" flipH="1">
              <a:off x="14041054" y="-12609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28"/>
            <p:cNvSpPr/>
            <p:nvPr/>
          </p:nvSpPr>
          <p:spPr>
            <a:xfrm rot="5400000" flipH="1">
              <a:off x="14041054" y="-36321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89" name="Google Shape;1789;p28"/>
          <p:cNvGrpSpPr/>
          <p:nvPr/>
        </p:nvGrpSpPr>
        <p:grpSpPr>
          <a:xfrm>
            <a:off x="7342239" y="6081233"/>
            <a:ext cx="9279260" cy="501964"/>
            <a:chOff x="5506679" y="4560924"/>
            <a:chExt cx="6959445" cy="376473"/>
          </a:xfrm>
        </p:grpSpPr>
        <p:sp>
          <p:nvSpPr>
            <p:cNvPr id="1790" name="Google Shape;1790;p28"/>
            <p:cNvSpPr/>
            <p:nvPr/>
          </p:nvSpPr>
          <p:spPr>
            <a:xfrm rot="-5400000">
              <a:off x="8942869" y="13379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28"/>
            <p:cNvSpPr/>
            <p:nvPr/>
          </p:nvSpPr>
          <p:spPr>
            <a:xfrm rot="10800000" flipH="1">
              <a:off x="8051620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28"/>
            <p:cNvSpPr/>
            <p:nvPr/>
          </p:nvSpPr>
          <p:spPr>
            <a:xfrm rot="10800000" flipH="1">
              <a:off x="8051620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28"/>
            <p:cNvSpPr/>
            <p:nvPr/>
          </p:nvSpPr>
          <p:spPr>
            <a:xfrm rot="-5400000" flipH="1">
              <a:off x="5506679" y="4786797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94" name="Google Shape;1794;p28"/>
          <p:cNvSpPr/>
          <p:nvPr/>
        </p:nvSpPr>
        <p:spPr>
          <a:xfrm>
            <a:off x="-14264" y="540567"/>
            <a:ext cx="1280141" cy="357535"/>
          </a:xfrm>
          <a:custGeom>
            <a:avLst/>
            <a:gdLst/>
            <a:ahLst/>
            <a:cxnLst/>
            <a:rect l="l" t="t" r="r" b="b"/>
            <a:pathLst>
              <a:path w="15520" h="1630" extrusionOk="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5" name="Google Shape;1795;p28"/>
          <p:cNvSpPr/>
          <p:nvPr/>
        </p:nvSpPr>
        <p:spPr>
          <a:xfrm>
            <a:off x="-14264" y="540567"/>
            <a:ext cx="1280141" cy="357535"/>
          </a:xfrm>
          <a:custGeom>
            <a:avLst/>
            <a:gdLst/>
            <a:ahLst/>
            <a:cxnLst/>
            <a:rect l="l" t="t" r="r" b="b"/>
            <a:pathLst>
              <a:path w="15520" h="1630" extrusionOk="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96" name="Google Shape;1796;p28"/>
          <p:cNvGrpSpPr/>
          <p:nvPr/>
        </p:nvGrpSpPr>
        <p:grpSpPr>
          <a:xfrm>
            <a:off x="693584" y="1291785"/>
            <a:ext cx="156697" cy="959731"/>
            <a:chOff x="824987" y="359239"/>
            <a:chExt cx="117523" cy="719798"/>
          </a:xfrm>
        </p:grpSpPr>
        <p:sp>
          <p:nvSpPr>
            <p:cNvPr id="1797" name="Google Shape;1797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05" name="Google Shape;1805;p28"/>
          <p:cNvGrpSpPr/>
          <p:nvPr/>
        </p:nvGrpSpPr>
        <p:grpSpPr>
          <a:xfrm>
            <a:off x="-22885238" y="613186"/>
            <a:ext cx="24216831" cy="7427028"/>
            <a:chOff x="-17163929" y="459889"/>
            <a:chExt cx="18162623" cy="5570271"/>
          </a:xfrm>
        </p:grpSpPr>
        <p:sp>
          <p:nvSpPr>
            <p:cNvPr id="1806" name="Google Shape;1806;p28"/>
            <p:cNvSpPr/>
            <p:nvPr/>
          </p:nvSpPr>
          <p:spPr>
            <a:xfrm rot="-5400000" flipH="1">
              <a:off x="-7801323" y="-2908571"/>
              <a:ext cx="5290499" cy="12182095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28"/>
            <p:cNvSpPr/>
            <p:nvPr/>
          </p:nvSpPr>
          <p:spPr>
            <a:xfrm rot="-5400000" flipH="1">
              <a:off x="-6731174" y="-940985"/>
              <a:ext cx="173" cy="3203058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28"/>
            <p:cNvSpPr/>
            <p:nvPr/>
          </p:nvSpPr>
          <p:spPr>
            <a:xfrm rot="-5400000" flipH="1">
              <a:off x="-3994401" y="197532"/>
              <a:ext cx="173" cy="834423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28"/>
            <p:cNvSpPr/>
            <p:nvPr/>
          </p:nvSpPr>
          <p:spPr>
            <a:xfrm rot="-5400000" flipH="1">
              <a:off x="-13607258" y="-2818783"/>
              <a:ext cx="637224" cy="7574620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28"/>
            <p:cNvSpPr/>
            <p:nvPr/>
          </p:nvSpPr>
          <p:spPr>
            <a:xfrm rot="-5400000" flipH="1">
              <a:off x="-17524796" y="3625937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28"/>
            <p:cNvSpPr/>
            <p:nvPr/>
          </p:nvSpPr>
          <p:spPr>
            <a:xfrm rot="-5400000" flipH="1">
              <a:off x="-8790284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28"/>
            <p:cNvSpPr/>
            <p:nvPr/>
          </p:nvSpPr>
          <p:spPr>
            <a:xfrm rot="-5400000" flipH="1">
              <a:off x="-8473478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28"/>
            <p:cNvSpPr/>
            <p:nvPr/>
          </p:nvSpPr>
          <p:spPr>
            <a:xfrm rot="-5400000" flipH="1">
              <a:off x="-8153130" y="5433537"/>
              <a:ext cx="366227" cy="499824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28"/>
            <p:cNvSpPr/>
            <p:nvPr/>
          </p:nvSpPr>
          <p:spPr>
            <a:xfrm rot="-5400000" flipH="1">
              <a:off x="-7836411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28"/>
            <p:cNvSpPr/>
            <p:nvPr/>
          </p:nvSpPr>
          <p:spPr>
            <a:xfrm rot="-5400000" flipH="1">
              <a:off x="-7519606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28"/>
            <p:cNvSpPr/>
            <p:nvPr/>
          </p:nvSpPr>
          <p:spPr>
            <a:xfrm rot="-5400000" flipH="1">
              <a:off x="-6153992" y="-3806147"/>
              <a:ext cx="253714" cy="10292027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28"/>
            <p:cNvSpPr/>
            <p:nvPr/>
          </p:nvSpPr>
          <p:spPr>
            <a:xfrm rot="-5400000" flipH="1">
              <a:off x="-14935953" y="47964"/>
              <a:ext cx="173" cy="2478209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-3642674" y="5628846"/>
              <a:ext cx="346573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-5171424" y="5627125"/>
              <a:ext cx="1059201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822808" y="437743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822808" y="544076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822808" y="508632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822808" y="473187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28"/>
            <p:cNvSpPr/>
            <p:nvPr/>
          </p:nvSpPr>
          <p:spPr>
            <a:xfrm>
              <a:off x="-7521298" y="459889"/>
              <a:ext cx="106498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28"/>
            <p:cNvSpPr/>
            <p:nvPr/>
          </p:nvSpPr>
          <p:spPr>
            <a:xfrm>
              <a:off x="-11299605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-130739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-1271910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-1236422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-1200935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-116544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-1541104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-17163929" y="308912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-17163929" y="351539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28"/>
            <p:cNvSpPr/>
            <p:nvPr/>
          </p:nvSpPr>
          <p:spPr>
            <a:xfrm rot="-5400000" flipH="1">
              <a:off x="-7801323" y="-2908571"/>
              <a:ext cx="5290499" cy="12182095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28"/>
            <p:cNvSpPr/>
            <p:nvPr/>
          </p:nvSpPr>
          <p:spPr>
            <a:xfrm rot="-5400000" flipH="1">
              <a:off x="-6731174" y="-940985"/>
              <a:ext cx="173" cy="3203058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28"/>
            <p:cNvSpPr/>
            <p:nvPr/>
          </p:nvSpPr>
          <p:spPr>
            <a:xfrm rot="-5400000" flipH="1">
              <a:off x="-3994401" y="197532"/>
              <a:ext cx="173" cy="834423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28"/>
            <p:cNvSpPr/>
            <p:nvPr/>
          </p:nvSpPr>
          <p:spPr>
            <a:xfrm rot="-5400000" flipH="1">
              <a:off x="-13607258" y="-2818783"/>
              <a:ext cx="637224" cy="7574620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28"/>
            <p:cNvSpPr/>
            <p:nvPr/>
          </p:nvSpPr>
          <p:spPr>
            <a:xfrm rot="-5400000" flipH="1">
              <a:off x="-17524796" y="3625937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28"/>
            <p:cNvSpPr/>
            <p:nvPr/>
          </p:nvSpPr>
          <p:spPr>
            <a:xfrm rot="-5400000" flipH="1">
              <a:off x="-8790284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28"/>
            <p:cNvSpPr/>
            <p:nvPr/>
          </p:nvSpPr>
          <p:spPr>
            <a:xfrm rot="-5400000" flipH="1">
              <a:off x="-8473478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28"/>
            <p:cNvSpPr/>
            <p:nvPr/>
          </p:nvSpPr>
          <p:spPr>
            <a:xfrm rot="-5400000" flipH="1">
              <a:off x="-8153130" y="5433537"/>
              <a:ext cx="366227" cy="499824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28"/>
            <p:cNvSpPr/>
            <p:nvPr/>
          </p:nvSpPr>
          <p:spPr>
            <a:xfrm rot="-5400000" flipH="1">
              <a:off x="-7836411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28"/>
            <p:cNvSpPr/>
            <p:nvPr/>
          </p:nvSpPr>
          <p:spPr>
            <a:xfrm rot="-5400000" flipH="1">
              <a:off x="-7519606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28"/>
            <p:cNvSpPr/>
            <p:nvPr/>
          </p:nvSpPr>
          <p:spPr>
            <a:xfrm rot="-5400000" flipH="1">
              <a:off x="-6153992" y="-3806147"/>
              <a:ext cx="253714" cy="10292027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28"/>
            <p:cNvSpPr/>
            <p:nvPr/>
          </p:nvSpPr>
          <p:spPr>
            <a:xfrm rot="-5400000" flipH="1">
              <a:off x="-14935953" y="47964"/>
              <a:ext cx="173" cy="2478209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-3642674" y="5628846"/>
              <a:ext cx="346573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-5171424" y="5627125"/>
              <a:ext cx="1059201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822808" y="437743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822808" y="544076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822808" y="508632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822808" y="473187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-7521298" y="459889"/>
              <a:ext cx="106498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-11299605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-130739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-1271910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-1236422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-1200935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-116544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-1541104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-17163929" y="308912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-17163929" y="351539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393150" y="2661163"/>
              <a:ext cx="175901" cy="47820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393150" y="2661163"/>
              <a:ext cx="175901" cy="47820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8124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C8AD782-5619-45ED-8785-3719B36080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B97D27-90C7-41B0-B481-6CB1120E7237}"/>
              </a:ext>
            </a:extLst>
          </p:cNvPr>
          <p:cNvSpPr txBox="1"/>
          <p:nvPr userDrawn="1"/>
        </p:nvSpPr>
        <p:spPr>
          <a:xfrm>
            <a:off x="5552387" y="1123110"/>
            <a:ext cx="607570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/>
                </a:solidFill>
                <a:latin typeface="Arial Black" panose="020B0A04020102020204" pitchFamily="34" charset="0"/>
              </a:rPr>
              <a:t>MUCHA</a:t>
            </a:r>
            <a:r>
              <a:rPr lang="es-ES" sz="8900" b="1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  <a:r>
              <a:rPr lang="es-ES" sz="8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s-ES" sz="8800" b="1" dirty="0">
                <a:solidFill>
                  <a:schemeClr val="bg1"/>
                </a:solidFill>
                <a:latin typeface="Arial Black" panose="020B0A04020102020204" pitchFamily="34" charset="0"/>
              </a:rPr>
              <a:t>GRACIA</a:t>
            </a:r>
            <a:r>
              <a:rPr lang="es-ES" sz="8700" b="1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42746D-F0ED-8384-7B16-F1929123F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77" y="3923877"/>
            <a:ext cx="4794323" cy="611276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B8E35F2D-7652-1A56-9C17-E7E6FC8425F1}"/>
              </a:ext>
            </a:extLst>
          </p:cNvPr>
          <p:cNvGrpSpPr/>
          <p:nvPr userDrawn="1"/>
        </p:nvGrpSpPr>
        <p:grpSpPr>
          <a:xfrm>
            <a:off x="5764171" y="5008659"/>
            <a:ext cx="5652134" cy="628108"/>
            <a:chOff x="5758608" y="5542059"/>
            <a:chExt cx="5652134" cy="628108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4FB3C2B-DB5C-0736-2E1A-24B2DA0CF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608" y="5649222"/>
              <a:ext cx="1204610" cy="413783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02DFD49B-C162-BC9F-BE96-2C68E2C58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8671" y="5542059"/>
              <a:ext cx="343416" cy="628108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575E1C2-3A5D-5DDC-B40F-B8BA5FC3B3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540" y="5675881"/>
              <a:ext cx="872796" cy="36046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CAED803-7FA7-6D00-54F6-AE4B02233B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789" y="5674850"/>
              <a:ext cx="1106950" cy="362527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9AD86A35-012B-DE7E-33CC-8A41B5368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8191" y="5550475"/>
              <a:ext cx="1222551" cy="611276"/>
            </a:xfrm>
            <a:prstGeom prst="rect">
              <a:avLst/>
            </a:prstGeom>
          </p:spPr>
        </p:pic>
      </p:grpSp>
      <p:pic>
        <p:nvPicPr>
          <p:cNvPr id="3" name="Imagen 2" descr="Imagen que contiene azul&#10;&#10;Descripción generada automáticamente">
            <a:extLst>
              <a:ext uri="{FF2B5EF4-FFF2-40B4-BE49-F238E27FC236}">
                <a16:creationId xmlns:a16="http://schemas.microsoft.com/office/drawing/2014/main" id="{C3CB183A-2831-5A7F-D44C-65E5B9B497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0" y="446483"/>
            <a:ext cx="5159124" cy="72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5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2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29"/>
          <p:cNvSpPr txBox="1">
            <a:spLocks noGrp="1"/>
          </p:cNvSpPr>
          <p:nvPr>
            <p:ph type="subTitle" idx="1"/>
          </p:nvPr>
        </p:nvSpPr>
        <p:spPr>
          <a:xfrm>
            <a:off x="2843700" y="2602989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29"/>
          <p:cNvSpPr txBox="1">
            <a:spLocks noGrp="1"/>
          </p:cNvSpPr>
          <p:nvPr>
            <p:ph type="subTitle" idx="2"/>
          </p:nvPr>
        </p:nvSpPr>
        <p:spPr>
          <a:xfrm>
            <a:off x="2843700" y="2094667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68" name="Google Shape;1868;p29"/>
          <p:cNvSpPr txBox="1">
            <a:spLocks noGrp="1"/>
          </p:cNvSpPr>
          <p:nvPr>
            <p:ph type="subTitle" idx="3"/>
          </p:nvPr>
        </p:nvSpPr>
        <p:spPr>
          <a:xfrm>
            <a:off x="2843700" y="4534723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29"/>
          <p:cNvSpPr txBox="1">
            <a:spLocks noGrp="1"/>
          </p:cNvSpPr>
          <p:nvPr>
            <p:ph type="subTitle" idx="4"/>
          </p:nvPr>
        </p:nvSpPr>
        <p:spPr>
          <a:xfrm>
            <a:off x="2843700" y="4026400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70" name="Google Shape;1870;p29"/>
          <p:cNvSpPr txBox="1">
            <a:spLocks noGrp="1"/>
          </p:cNvSpPr>
          <p:nvPr>
            <p:ph type="subTitle" idx="5"/>
          </p:nvPr>
        </p:nvSpPr>
        <p:spPr>
          <a:xfrm>
            <a:off x="7882467" y="2602989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29"/>
          <p:cNvSpPr txBox="1">
            <a:spLocks noGrp="1"/>
          </p:cNvSpPr>
          <p:nvPr>
            <p:ph type="subTitle" idx="6"/>
          </p:nvPr>
        </p:nvSpPr>
        <p:spPr>
          <a:xfrm>
            <a:off x="7882467" y="2094667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72" name="Google Shape;1872;p29"/>
          <p:cNvSpPr txBox="1">
            <a:spLocks noGrp="1"/>
          </p:cNvSpPr>
          <p:nvPr>
            <p:ph type="subTitle" idx="7"/>
          </p:nvPr>
        </p:nvSpPr>
        <p:spPr>
          <a:xfrm>
            <a:off x="7882467" y="4534723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29"/>
          <p:cNvSpPr txBox="1">
            <a:spLocks noGrp="1"/>
          </p:cNvSpPr>
          <p:nvPr>
            <p:ph type="subTitle" idx="8"/>
          </p:nvPr>
        </p:nvSpPr>
        <p:spPr>
          <a:xfrm>
            <a:off x="7882467" y="4026400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874" name="Google Shape;1874;p29"/>
          <p:cNvGrpSpPr/>
          <p:nvPr/>
        </p:nvGrpSpPr>
        <p:grpSpPr>
          <a:xfrm rot="10800000">
            <a:off x="-1441394" y="3868083"/>
            <a:ext cx="4028963" cy="4195035"/>
            <a:chOff x="-1081045" y="-1072813"/>
            <a:chExt cx="3021722" cy="3146276"/>
          </a:xfrm>
        </p:grpSpPr>
        <p:sp>
          <p:nvSpPr>
            <p:cNvPr id="1875" name="Google Shape;1875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3" name="Google Shape;1883;p29"/>
          <p:cNvGrpSpPr/>
          <p:nvPr/>
        </p:nvGrpSpPr>
        <p:grpSpPr>
          <a:xfrm rot="10800000">
            <a:off x="10930168" y="-841235"/>
            <a:ext cx="1544233" cy="3758819"/>
            <a:chOff x="-444950" y="2746461"/>
            <a:chExt cx="1158175" cy="2819114"/>
          </a:xfrm>
        </p:grpSpPr>
        <p:sp>
          <p:nvSpPr>
            <p:cNvPr id="1884" name="Google Shape;1884;p29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885" name="Google Shape;1885;p29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888" name="Google Shape;1888;p29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92" name="Google Shape;1892;p29"/>
          <p:cNvGrpSpPr/>
          <p:nvPr/>
        </p:nvGrpSpPr>
        <p:grpSpPr>
          <a:xfrm rot="-5400000" flipH="1">
            <a:off x="7544034" y="6221935"/>
            <a:ext cx="5630517" cy="5451748"/>
            <a:chOff x="8129425" y="2555026"/>
            <a:chExt cx="4222888" cy="4088811"/>
          </a:xfrm>
        </p:grpSpPr>
        <p:sp>
          <p:nvSpPr>
            <p:cNvPr id="1893" name="Google Shape;1893;p2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01" name="Google Shape;1901;p29"/>
          <p:cNvGrpSpPr/>
          <p:nvPr/>
        </p:nvGrpSpPr>
        <p:grpSpPr>
          <a:xfrm>
            <a:off x="-4091349" y="-13263630"/>
            <a:ext cx="5003385" cy="16181231"/>
            <a:chOff x="-3068512" y="-9947723"/>
            <a:chExt cx="3752539" cy="12135923"/>
          </a:xfrm>
        </p:grpSpPr>
        <p:sp>
          <p:nvSpPr>
            <p:cNvPr id="1902" name="Google Shape;1902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29"/>
            <p:cNvSpPr/>
            <p:nvPr/>
          </p:nvSpPr>
          <p:spPr>
            <a:xfrm rot="5400000">
              <a:off x="-3287162" y="-171475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7" name="Google Shape;1927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8" name="Google Shape;1928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4" name="Google Shape;1944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6" name="Google Shape;1946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7" name="Google Shape;1947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8" name="Google Shape;1948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9" name="Google Shape;1949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0" name="Google Shape;1950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1" name="Google Shape;1951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2" name="Google Shape;1952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3" name="Google Shape;1953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4" name="Google Shape;1954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5" name="Google Shape;1955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6" name="Google Shape;1956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624633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959" name="Google Shape;1959;p30"/>
          <p:cNvGrpSpPr/>
          <p:nvPr/>
        </p:nvGrpSpPr>
        <p:grpSpPr>
          <a:xfrm>
            <a:off x="-4816763" y="4728635"/>
            <a:ext cx="5451748" cy="5451748"/>
            <a:chOff x="-3640848" y="2185426"/>
            <a:chExt cx="4088811" cy="4088811"/>
          </a:xfrm>
        </p:grpSpPr>
        <p:sp>
          <p:nvSpPr>
            <p:cNvPr id="1960" name="Google Shape;1960;p30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1" name="Google Shape;1961;p30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62" name="Google Shape;1962;p30"/>
          <p:cNvGrpSpPr/>
          <p:nvPr/>
        </p:nvGrpSpPr>
        <p:grpSpPr>
          <a:xfrm>
            <a:off x="-1800769" y="511467"/>
            <a:ext cx="2571693" cy="3768795"/>
            <a:chOff x="-1350577" y="383600"/>
            <a:chExt cx="1928770" cy="2826596"/>
          </a:xfrm>
        </p:grpSpPr>
        <p:sp>
          <p:nvSpPr>
            <p:cNvPr id="1963" name="Google Shape;1963;p30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30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30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30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30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30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30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30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71" name="Google Shape;1971;p30"/>
          <p:cNvSpPr txBox="1">
            <a:spLocks noGrp="1"/>
          </p:cNvSpPr>
          <p:nvPr>
            <p:ph type="subTitle" idx="1"/>
          </p:nvPr>
        </p:nvSpPr>
        <p:spPr>
          <a:xfrm>
            <a:off x="950967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30"/>
          <p:cNvSpPr txBox="1">
            <a:spLocks noGrp="1"/>
          </p:cNvSpPr>
          <p:nvPr>
            <p:ph type="subTitle" idx="2"/>
          </p:nvPr>
        </p:nvSpPr>
        <p:spPr>
          <a:xfrm>
            <a:off x="950967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973" name="Google Shape;1973;p30"/>
          <p:cNvSpPr txBox="1">
            <a:spLocks noGrp="1"/>
          </p:cNvSpPr>
          <p:nvPr>
            <p:ph type="subTitle" idx="3"/>
          </p:nvPr>
        </p:nvSpPr>
        <p:spPr>
          <a:xfrm>
            <a:off x="8772967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30"/>
          <p:cNvSpPr txBox="1">
            <a:spLocks noGrp="1"/>
          </p:cNvSpPr>
          <p:nvPr>
            <p:ph type="subTitle" idx="4"/>
          </p:nvPr>
        </p:nvSpPr>
        <p:spPr>
          <a:xfrm>
            <a:off x="8772967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975" name="Google Shape;1975;p30"/>
          <p:cNvGrpSpPr/>
          <p:nvPr/>
        </p:nvGrpSpPr>
        <p:grpSpPr>
          <a:xfrm>
            <a:off x="8390572" y="-6122"/>
            <a:ext cx="6905123" cy="6904604"/>
            <a:chOff x="6292929" y="-4592"/>
            <a:chExt cx="5178842" cy="5178453"/>
          </a:xfrm>
        </p:grpSpPr>
        <p:sp>
          <p:nvSpPr>
            <p:cNvPr id="1976" name="Google Shape;1976;p30"/>
            <p:cNvSpPr/>
            <p:nvPr/>
          </p:nvSpPr>
          <p:spPr>
            <a:xfrm rot="2716073" flipH="1">
              <a:off x="7066103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30"/>
            <p:cNvSpPr/>
            <p:nvPr/>
          </p:nvSpPr>
          <p:spPr>
            <a:xfrm rot="2716073" flipH="1">
              <a:off x="7066103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30"/>
            <p:cNvSpPr/>
            <p:nvPr/>
          </p:nvSpPr>
          <p:spPr>
            <a:xfrm rot="5400000" flipH="1">
              <a:off x="8498352" y="4465344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30"/>
            <p:cNvSpPr/>
            <p:nvPr/>
          </p:nvSpPr>
          <p:spPr>
            <a:xfrm rot="5400000" flipH="1">
              <a:off x="8498352" y="4465344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80" name="Google Shape;1980;p30"/>
          <p:cNvSpPr txBox="1">
            <a:spLocks noGrp="1"/>
          </p:cNvSpPr>
          <p:nvPr>
            <p:ph type="subTitle" idx="5"/>
          </p:nvPr>
        </p:nvSpPr>
        <p:spPr>
          <a:xfrm>
            <a:off x="6165633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30"/>
          <p:cNvSpPr txBox="1">
            <a:spLocks noGrp="1"/>
          </p:cNvSpPr>
          <p:nvPr>
            <p:ph type="subTitle" idx="6"/>
          </p:nvPr>
        </p:nvSpPr>
        <p:spPr>
          <a:xfrm>
            <a:off x="6165633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982" name="Google Shape;1982;p30"/>
          <p:cNvSpPr txBox="1">
            <a:spLocks noGrp="1"/>
          </p:cNvSpPr>
          <p:nvPr>
            <p:ph type="subTitle" idx="7"/>
          </p:nvPr>
        </p:nvSpPr>
        <p:spPr>
          <a:xfrm>
            <a:off x="3558300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30"/>
          <p:cNvSpPr txBox="1">
            <a:spLocks noGrp="1"/>
          </p:cNvSpPr>
          <p:nvPr>
            <p:ph type="subTitle" idx="8"/>
          </p:nvPr>
        </p:nvSpPr>
        <p:spPr>
          <a:xfrm>
            <a:off x="3558300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560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1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986" name="Google Shape;1986;p31"/>
          <p:cNvGrpSpPr/>
          <p:nvPr/>
        </p:nvGrpSpPr>
        <p:grpSpPr>
          <a:xfrm rot="10800000" flipH="1">
            <a:off x="11040934" y="-1448425"/>
            <a:ext cx="5630517" cy="5451748"/>
            <a:chOff x="8129425" y="2555026"/>
            <a:chExt cx="4222888" cy="4088811"/>
          </a:xfrm>
        </p:grpSpPr>
        <p:sp>
          <p:nvSpPr>
            <p:cNvPr id="1987" name="Google Shape;1987;p31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3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3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3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3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3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3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95" name="Google Shape;1995;p31"/>
          <p:cNvGrpSpPr/>
          <p:nvPr/>
        </p:nvGrpSpPr>
        <p:grpSpPr>
          <a:xfrm>
            <a:off x="-4011649" y="-6523822"/>
            <a:ext cx="4962601" cy="16181231"/>
            <a:chOff x="-3170262" y="3452177"/>
            <a:chExt cx="3721951" cy="12135923"/>
          </a:xfrm>
        </p:grpSpPr>
        <p:sp>
          <p:nvSpPr>
            <p:cNvPr id="1996" name="Google Shape;1996;p3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" name="Google Shape;1997;p3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" name="Google Shape;1998;p3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" name="Google Shape;1999;p3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3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3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3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3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3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3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3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3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3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3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3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3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3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3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3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3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3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3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3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3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3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3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3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3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3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3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3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3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3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3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3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3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3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3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3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" name="Google Shape;2035;p3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" name="Google Shape;2036;p3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3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3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3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3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3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3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3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3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3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3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3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3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3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3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3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52" name="Google Shape;2052;p31"/>
          <p:cNvGrpSpPr/>
          <p:nvPr/>
        </p:nvGrpSpPr>
        <p:grpSpPr>
          <a:xfrm>
            <a:off x="4433101" y="6081232"/>
            <a:ext cx="9289199" cy="400384"/>
            <a:chOff x="3324825" y="4560924"/>
            <a:chExt cx="6966899" cy="300288"/>
          </a:xfrm>
        </p:grpSpPr>
        <p:sp>
          <p:nvSpPr>
            <p:cNvPr id="2053" name="Google Shape;2053;p31"/>
            <p:cNvSpPr/>
            <p:nvPr/>
          </p:nvSpPr>
          <p:spPr>
            <a:xfrm rot="5400000" flipH="1">
              <a:off x="6768469" y="13379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31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31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3324825" y="461970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57" name="Google Shape;2057;p31"/>
          <p:cNvSpPr txBox="1">
            <a:spLocks noGrp="1"/>
          </p:cNvSpPr>
          <p:nvPr>
            <p:ph type="subTitle" idx="1"/>
          </p:nvPr>
        </p:nvSpPr>
        <p:spPr>
          <a:xfrm>
            <a:off x="6236116" y="2474859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8" name="Google Shape;2058;p31"/>
          <p:cNvSpPr txBox="1">
            <a:spLocks noGrp="1"/>
          </p:cNvSpPr>
          <p:nvPr>
            <p:ph type="subTitle" idx="2"/>
          </p:nvPr>
        </p:nvSpPr>
        <p:spPr>
          <a:xfrm>
            <a:off x="6236116" y="1966533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59" name="Google Shape;2059;p31"/>
          <p:cNvSpPr txBox="1">
            <a:spLocks noGrp="1"/>
          </p:cNvSpPr>
          <p:nvPr>
            <p:ph type="subTitle" idx="3"/>
          </p:nvPr>
        </p:nvSpPr>
        <p:spPr>
          <a:xfrm>
            <a:off x="1103367" y="4406592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31"/>
          <p:cNvSpPr txBox="1">
            <a:spLocks noGrp="1"/>
          </p:cNvSpPr>
          <p:nvPr>
            <p:ph type="subTitle" idx="4"/>
          </p:nvPr>
        </p:nvSpPr>
        <p:spPr>
          <a:xfrm>
            <a:off x="1103367" y="3898267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61" name="Google Shape;2061;p31"/>
          <p:cNvSpPr txBox="1">
            <a:spLocks noGrp="1"/>
          </p:cNvSpPr>
          <p:nvPr>
            <p:ph type="subTitle" idx="5"/>
          </p:nvPr>
        </p:nvSpPr>
        <p:spPr>
          <a:xfrm>
            <a:off x="7947033" y="4406592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2" name="Google Shape;2062;p31"/>
          <p:cNvSpPr txBox="1">
            <a:spLocks noGrp="1"/>
          </p:cNvSpPr>
          <p:nvPr>
            <p:ph type="subTitle" idx="6"/>
          </p:nvPr>
        </p:nvSpPr>
        <p:spPr>
          <a:xfrm>
            <a:off x="7947033" y="3898267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63" name="Google Shape;2063;p31"/>
          <p:cNvSpPr txBox="1">
            <a:spLocks noGrp="1"/>
          </p:cNvSpPr>
          <p:nvPr>
            <p:ph type="subTitle" idx="7"/>
          </p:nvPr>
        </p:nvSpPr>
        <p:spPr>
          <a:xfrm>
            <a:off x="4525200" y="4406592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4" name="Google Shape;2064;p31"/>
          <p:cNvSpPr txBox="1">
            <a:spLocks noGrp="1"/>
          </p:cNvSpPr>
          <p:nvPr>
            <p:ph type="subTitle" idx="8"/>
          </p:nvPr>
        </p:nvSpPr>
        <p:spPr>
          <a:xfrm>
            <a:off x="4525200" y="3898267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65" name="Google Shape;2065;p31"/>
          <p:cNvSpPr txBox="1">
            <a:spLocks noGrp="1"/>
          </p:cNvSpPr>
          <p:nvPr>
            <p:ph type="subTitle" idx="9"/>
          </p:nvPr>
        </p:nvSpPr>
        <p:spPr>
          <a:xfrm>
            <a:off x="2814284" y="2474859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6" name="Google Shape;2066;p31"/>
          <p:cNvSpPr txBox="1">
            <a:spLocks noGrp="1"/>
          </p:cNvSpPr>
          <p:nvPr>
            <p:ph type="subTitle" idx="13"/>
          </p:nvPr>
        </p:nvSpPr>
        <p:spPr>
          <a:xfrm>
            <a:off x="2814284" y="1966533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51468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2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32"/>
          <p:cNvSpPr txBox="1">
            <a:spLocks noGrp="1"/>
          </p:cNvSpPr>
          <p:nvPr>
            <p:ph type="subTitle" idx="1"/>
          </p:nvPr>
        </p:nvSpPr>
        <p:spPr>
          <a:xfrm>
            <a:off x="2407833" y="2280600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0" name="Google Shape;2070;p32"/>
          <p:cNvSpPr txBox="1">
            <a:spLocks noGrp="1"/>
          </p:cNvSpPr>
          <p:nvPr>
            <p:ph type="subTitle" idx="2"/>
          </p:nvPr>
        </p:nvSpPr>
        <p:spPr>
          <a:xfrm>
            <a:off x="2407833" y="1772267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1" name="Google Shape;2071;p32"/>
          <p:cNvSpPr txBox="1">
            <a:spLocks noGrp="1"/>
          </p:cNvSpPr>
          <p:nvPr>
            <p:ph type="subTitle" idx="3"/>
          </p:nvPr>
        </p:nvSpPr>
        <p:spPr>
          <a:xfrm>
            <a:off x="2407833" y="5436967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p32"/>
          <p:cNvSpPr txBox="1">
            <a:spLocks noGrp="1"/>
          </p:cNvSpPr>
          <p:nvPr>
            <p:ph type="subTitle" idx="4"/>
          </p:nvPr>
        </p:nvSpPr>
        <p:spPr>
          <a:xfrm>
            <a:off x="2407833" y="4928633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3" name="Google Shape;2073;p32"/>
          <p:cNvSpPr txBox="1">
            <a:spLocks noGrp="1"/>
          </p:cNvSpPr>
          <p:nvPr>
            <p:ph type="subTitle" idx="5"/>
          </p:nvPr>
        </p:nvSpPr>
        <p:spPr>
          <a:xfrm>
            <a:off x="2407833" y="3858784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32"/>
          <p:cNvSpPr txBox="1">
            <a:spLocks noGrp="1"/>
          </p:cNvSpPr>
          <p:nvPr>
            <p:ph type="subTitle" idx="6"/>
          </p:nvPr>
        </p:nvSpPr>
        <p:spPr>
          <a:xfrm>
            <a:off x="2407833" y="3350451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5" name="Google Shape;2075;p32"/>
          <p:cNvSpPr txBox="1">
            <a:spLocks noGrp="1"/>
          </p:cNvSpPr>
          <p:nvPr>
            <p:ph type="subTitle" idx="7"/>
          </p:nvPr>
        </p:nvSpPr>
        <p:spPr>
          <a:xfrm>
            <a:off x="7547667" y="2280600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32"/>
          <p:cNvSpPr txBox="1">
            <a:spLocks noGrp="1"/>
          </p:cNvSpPr>
          <p:nvPr>
            <p:ph type="subTitle" idx="8"/>
          </p:nvPr>
        </p:nvSpPr>
        <p:spPr>
          <a:xfrm>
            <a:off x="7547667" y="1772267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7" name="Google Shape;2077;p32"/>
          <p:cNvSpPr txBox="1">
            <a:spLocks noGrp="1"/>
          </p:cNvSpPr>
          <p:nvPr>
            <p:ph type="subTitle" idx="9"/>
          </p:nvPr>
        </p:nvSpPr>
        <p:spPr>
          <a:xfrm>
            <a:off x="7547667" y="5436967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8" name="Google Shape;2078;p32"/>
          <p:cNvSpPr txBox="1">
            <a:spLocks noGrp="1"/>
          </p:cNvSpPr>
          <p:nvPr>
            <p:ph type="subTitle" idx="13"/>
          </p:nvPr>
        </p:nvSpPr>
        <p:spPr>
          <a:xfrm>
            <a:off x="7547667" y="4928633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9" name="Google Shape;2079;p32"/>
          <p:cNvSpPr txBox="1">
            <a:spLocks noGrp="1"/>
          </p:cNvSpPr>
          <p:nvPr>
            <p:ph type="subTitle" idx="14"/>
          </p:nvPr>
        </p:nvSpPr>
        <p:spPr>
          <a:xfrm>
            <a:off x="7547667" y="3858784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32"/>
          <p:cNvSpPr txBox="1">
            <a:spLocks noGrp="1"/>
          </p:cNvSpPr>
          <p:nvPr>
            <p:ph type="subTitle" idx="15"/>
          </p:nvPr>
        </p:nvSpPr>
        <p:spPr>
          <a:xfrm>
            <a:off x="7547667" y="3350451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2081" name="Google Shape;2081;p32"/>
          <p:cNvGrpSpPr/>
          <p:nvPr/>
        </p:nvGrpSpPr>
        <p:grpSpPr>
          <a:xfrm rot="10800000">
            <a:off x="9625080" y="-2330536"/>
            <a:ext cx="4028963" cy="4195035"/>
            <a:chOff x="-1064015" y="2306598"/>
            <a:chExt cx="3021722" cy="3146276"/>
          </a:xfrm>
        </p:grpSpPr>
        <p:sp>
          <p:nvSpPr>
            <p:cNvPr id="2082" name="Google Shape;2082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" name="Google Shape;2084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86" name="Google Shape;2086;p32"/>
          <p:cNvGrpSpPr/>
          <p:nvPr/>
        </p:nvGrpSpPr>
        <p:grpSpPr>
          <a:xfrm rot="10800000">
            <a:off x="-88300" y="2733987"/>
            <a:ext cx="824701" cy="7775348"/>
            <a:chOff x="8626375" y="-2137135"/>
            <a:chExt cx="618526" cy="5831511"/>
          </a:xfrm>
        </p:grpSpPr>
        <p:sp>
          <p:nvSpPr>
            <p:cNvPr id="2087" name="Google Shape;2087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" name="Google Shape;2088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" name="Google Shape;2089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" name="Google Shape;2090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91" name="Google Shape;2091;p32"/>
          <p:cNvGrpSpPr/>
          <p:nvPr/>
        </p:nvGrpSpPr>
        <p:grpSpPr>
          <a:xfrm>
            <a:off x="11665684" y="719380"/>
            <a:ext cx="156697" cy="692053"/>
            <a:chOff x="9744987" y="2954335"/>
            <a:chExt cx="117523" cy="519040"/>
          </a:xfrm>
        </p:grpSpPr>
        <p:sp>
          <p:nvSpPr>
            <p:cNvPr id="2092" name="Google Shape;2092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" name="Google Shape;2093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4" name="Google Shape;2094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5" name="Google Shape;2095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6" name="Google Shape;2096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7" name="Google Shape;2097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98" name="Google Shape;2098;p32"/>
          <p:cNvGrpSpPr/>
          <p:nvPr/>
        </p:nvGrpSpPr>
        <p:grpSpPr>
          <a:xfrm rot="5400000">
            <a:off x="-1804754" y="-1259536"/>
            <a:ext cx="4028963" cy="4195035"/>
            <a:chOff x="-1064015" y="2306598"/>
            <a:chExt cx="3021722" cy="3146276"/>
          </a:xfrm>
        </p:grpSpPr>
        <p:sp>
          <p:nvSpPr>
            <p:cNvPr id="2099" name="Google Shape;2099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1" name="Google Shape;2101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03" name="Google Shape;2103;p32"/>
          <p:cNvGrpSpPr/>
          <p:nvPr/>
        </p:nvGrpSpPr>
        <p:grpSpPr>
          <a:xfrm flipH="1">
            <a:off x="6865503" y="6507702"/>
            <a:ext cx="5451748" cy="5451748"/>
            <a:chOff x="-3640848" y="2185426"/>
            <a:chExt cx="4088811" cy="4088811"/>
          </a:xfrm>
        </p:grpSpPr>
        <p:sp>
          <p:nvSpPr>
            <p:cNvPr id="2104" name="Google Shape;2104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5" name="Google Shape;2105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65234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3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33"/>
          <p:cNvSpPr txBox="1">
            <a:spLocks noGrp="1"/>
          </p:cNvSpPr>
          <p:nvPr>
            <p:ph type="subTitle" idx="1"/>
          </p:nvPr>
        </p:nvSpPr>
        <p:spPr>
          <a:xfrm>
            <a:off x="1357367" y="2842324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9" name="Google Shape;2109;p33"/>
          <p:cNvSpPr txBox="1">
            <a:spLocks noGrp="1"/>
          </p:cNvSpPr>
          <p:nvPr>
            <p:ph type="subTitle" idx="2"/>
          </p:nvPr>
        </p:nvSpPr>
        <p:spPr>
          <a:xfrm>
            <a:off x="1357367" y="1925591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0" name="Google Shape;2110;p33"/>
          <p:cNvSpPr txBox="1">
            <a:spLocks noGrp="1"/>
          </p:cNvSpPr>
          <p:nvPr>
            <p:ph type="subTitle" idx="3"/>
          </p:nvPr>
        </p:nvSpPr>
        <p:spPr>
          <a:xfrm>
            <a:off x="1357367" y="4800591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33"/>
          <p:cNvSpPr txBox="1">
            <a:spLocks noGrp="1"/>
          </p:cNvSpPr>
          <p:nvPr>
            <p:ph type="subTitle" idx="4"/>
          </p:nvPr>
        </p:nvSpPr>
        <p:spPr>
          <a:xfrm>
            <a:off x="1357367" y="3883857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2" name="Google Shape;2112;p33"/>
          <p:cNvSpPr txBox="1">
            <a:spLocks noGrp="1"/>
          </p:cNvSpPr>
          <p:nvPr>
            <p:ph type="subTitle" idx="5"/>
          </p:nvPr>
        </p:nvSpPr>
        <p:spPr>
          <a:xfrm>
            <a:off x="7947467" y="2842324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33"/>
          <p:cNvSpPr txBox="1">
            <a:spLocks noGrp="1"/>
          </p:cNvSpPr>
          <p:nvPr>
            <p:ph type="subTitle" idx="6"/>
          </p:nvPr>
        </p:nvSpPr>
        <p:spPr>
          <a:xfrm>
            <a:off x="7947467" y="1925591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4" name="Google Shape;2114;p33"/>
          <p:cNvSpPr txBox="1">
            <a:spLocks noGrp="1"/>
          </p:cNvSpPr>
          <p:nvPr>
            <p:ph type="subTitle" idx="7"/>
          </p:nvPr>
        </p:nvSpPr>
        <p:spPr>
          <a:xfrm>
            <a:off x="7947467" y="4800591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5" name="Google Shape;2115;p33"/>
          <p:cNvSpPr txBox="1">
            <a:spLocks noGrp="1"/>
          </p:cNvSpPr>
          <p:nvPr>
            <p:ph type="subTitle" idx="8"/>
          </p:nvPr>
        </p:nvSpPr>
        <p:spPr>
          <a:xfrm>
            <a:off x="7947467" y="3883857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6" name="Google Shape;2116;p33"/>
          <p:cNvSpPr txBox="1">
            <a:spLocks noGrp="1"/>
          </p:cNvSpPr>
          <p:nvPr>
            <p:ph type="subTitle" idx="9"/>
          </p:nvPr>
        </p:nvSpPr>
        <p:spPr>
          <a:xfrm>
            <a:off x="4652417" y="2842324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7" name="Google Shape;2117;p33"/>
          <p:cNvSpPr txBox="1">
            <a:spLocks noGrp="1"/>
          </p:cNvSpPr>
          <p:nvPr>
            <p:ph type="subTitle" idx="13"/>
          </p:nvPr>
        </p:nvSpPr>
        <p:spPr>
          <a:xfrm>
            <a:off x="4652417" y="1925591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8" name="Google Shape;2118;p33"/>
          <p:cNvSpPr txBox="1">
            <a:spLocks noGrp="1"/>
          </p:cNvSpPr>
          <p:nvPr>
            <p:ph type="subTitle" idx="14"/>
          </p:nvPr>
        </p:nvSpPr>
        <p:spPr>
          <a:xfrm>
            <a:off x="4652417" y="4800591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33"/>
          <p:cNvSpPr txBox="1">
            <a:spLocks noGrp="1"/>
          </p:cNvSpPr>
          <p:nvPr>
            <p:ph type="subTitle" idx="15"/>
          </p:nvPr>
        </p:nvSpPr>
        <p:spPr>
          <a:xfrm>
            <a:off x="4652417" y="3883857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2120" name="Google Shape;2120;p33"/>
          <p:cNvGrpSpPr/>
          <p:nvPr/>
        </p:nvGrpSpPr>
        <p:grpSpPr>
          <a:xfrm rot="5400000">
            <a:off x="1554734" y="4109351"/>
            <a:ext cx="317252" cy="4297983"/>
            <a:chOff x="8202950" y="1983213"/>
            <a:chExt cx="237939" cy="3223487"/>
          </a:xfrm>
        </p:grpSpPr>
        <p:sp>
          <p:nvSpPr>
            <p:cNvPr id="2121" name="Google Shape;2121;p33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122" name="Google Shape;2122;p33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124" name="Google Shape;2124;p33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25" name="Google Shape;2125;p33"/>
          <p:cNvGrpSpPr/>
          <p:nvPr/>
        </p:nvGrpSpPr>
        <p:grpSpPr>
          <a:xfrm flipH="1">
            <a:off x="11241018" y="-6532205"/>
            <a:ext cx="4962601" cy="16181231"/>
            <a:chOff x="-3170262" y="3452177"/>
            <a:chExt cx="3721951" cy="12135923"/>
          </a:xfrm>
        </p:grpSpPr>
        <p:sp>
          <p:nvSpPr>
            <p:cNvPr id="2126" name="Google Shape;2126;p3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7" name="Google Shape;2127;p3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8" name="Google Shape;2128;p3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9" name="Google Shape;2129;p3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0" name="Google Shape;2130;p3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1" name="Google Shape;2131;p3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3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3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4" name="Google Shape;2134;p3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5" name="Google Shape;2135;p3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3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7" name="Google Shape;2137;p3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8" name="Google Shape;2138;p3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3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3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1" name="Google Shape;2141;p3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2" name="Google Shape;2142;p3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3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4" name="Google Shape;2144;p3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5" name="Google Shape;2145;p3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3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3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3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3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3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3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2" name="Google Shape;2152;p3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3" name="Google Shape;2153;p3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4" name="Google Shape;2154;p3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3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3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3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3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9" name="Google Shape;2159;p3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0" name="Google Shape;2160;p3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3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3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3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3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3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6" name="Google Shape;2166;p3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7" name="Google Shape;2167;p3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3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3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3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1" name="Google Shape;2171;p3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2" name="Google Shape;2172;p3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3" name="Google Shape;2173;p3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4" name="Google Shape;2174;p3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5" name="Google Shape;2175;p3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6" name="Google Shape;2176;p3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7" name="Google Shape;2177;p3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8" name="Google Shape;2178;p3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9" name="Google Shape;2179;p3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0" name="Google Shape;2180;p3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1" name="Google Shape;2181;p3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82" name="Google Shape;2182;p33"/>
          <p:cNvGrpSpPr/>
          <p:nvPr/>
        </p:nvGrpSpPr>
        <p:grpSpPr>
          <a:xfrm>
            <a:off x="-4091982" y="-4110389"/>
            <a:ext cx="4962601" cy="12537460"/>
            <a:chOff x="-7394687" y="-2183642"/>
            <a:chExt cx="3721951" cy="9403095"/>
          </a:xfrm>
        </p:grpSpPr>
        <p:sp>
          <p:nvSpPr>
            <p:cNvPr id="2183" name="Google Shape;2183;p33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4" name="Google Shape;2184;p33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5" name="Google Shape;2185;p33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6" name="Google Shape;2186;p33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7" name="Google Shape;2187;p33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8" name="Google Shape;2188;p33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9" name="Google Shape;2189;p33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0" name="Google Shape;2190;p33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1" name="Google Shape;2191;p33"/>
            <p:cNvSpPr/>
            <p:nvPr/>
          </p:nvSpPr>
          <p:spPr>
            <a:xfrm rot="5400000" flipH="1">
              <a:off x="-8418481" y="-374313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2" name="Google Shape;2192;p33"/>
            <p:cNvSpPr/>
            <p:nvPr/>
          </p:nvSpPr>
          <p:spPr>
            <a:xfrm rot="5400000" flipH="1">
              <a:off x="-7613337" y="1451163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3" name="Google Shape;2193;p33"/>
            <p:cNvSpPr/>
            <p:nvPr/>
          </p:nvSpPr>
          <p:spPr>
            <a:xfrm rot="5400000" flipH="1">
              <a:off x="-6407888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4" name="Google Shape;2194;p33"/>
            <p:cNvSpPr/>
            <p:nvPr/>
          </p:nvSpPr>
          <p:spPr>
            <a:xfrm rot="5400000" flipH="1">
              <a:off x="-7118387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5" name="Google Shape;2195;p33"/>
            <p:cNvSpPr/>
            <p:nvPr/>
          </p:nvSpPr>
          <p:spPr>
            <a:xfrm rot="5400000" flipH="1">
              <a:off x="-6881554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6" name="Google Shape;2196;p33"/>
            <p:cNvSpPr/>
            <p:nvPr/>
          </p:nvSpPr>
          <p:spPr>
            <a:xfrm rot="5400000" flipH="1">
              <a:off x="-6644721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7" name="Google Shape;2197;p33"/>
            <p:cNvSpPr/>
            <p:nvPr/>
          </p:nvSpPr>
          <p:spPr>
            <a:xfrm rot="5400000" flipH="1">
              <a:off x="-4162608" y="3019385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8" name="Google Shape;2198;p33"/>
            <p:cNvSpPr/>
            <p:nvPr/>
          </p:nvSpPr>
          <p:spPr>
            <a:xfrm rot="5400000" flipH="1">
              <a:off x="-7318221" y="591632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33"/>
            <p:cNvSpPr/>
            <p:nvPr/>
          </p:nvSpPr>
          <p:spPr>
            <a:xfrm rot="5400000" flipH="1">
              <a:off x="-7318221" y="71019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33"/>
            <p:cNvSpPr/>
            <p:nvPr/>
          </p:nvSpPr>
          <p:spPr>
            <a:xfrm rot="5400000" flipH="1">
              <a:off x="-7318221" y="686481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33"/>
            <p:cNvSpPr/>
            <p:nvPr/>
          </p:nvSpPr>
          <p:spPr>
            <a:xfrm rot="5400000" flipH="1">
              <a:off x="-7318221" y="662768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33"/>
            <p:cNvSpPr/>
            <p:nvPr/>
          </p:nvSpPr>
          <p:spPr>
            <a:xfrm rot="5400000" flipH="1">
              <a:off x="-7318221" y="63905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33"/>
            <p:cNvSpPr/>
            <p:nvPr/>
          </p:nvSpPr>
          <p:spPr>
            <a:xfrm rot="5400000" flipH="1">
              <a:off x="-7318221" y="61534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4" name="Google Shape;2204;p33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5" name="Google Shape;2205;p33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33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33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33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33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33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33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33"/>
            <p:cNvSpPr/>
            <p:nvPr/>
          </p:nvSpPr>
          <p:spPr>
            <a:xfrm rot="5400000" flipH="1">
              <a:off x="-8418481" y="-374313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3" name="Google Shape;2213;p33"/>
            <p:cNvSpPr/>
            <p:nvPr/>
          </p:nvSpPr>
          <p:spPr>
            <a:xfrm rot="5400000" flipH="1">
              <a:off x="-7613337" y="1451163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4" name="Google Shape;2214;p33"/>
            <p:cNvSpPr/>
            <p:nvPr/>
          </p:nvSpPr>
          <p:spPr>
            <a:xfrm rot="5400000" flipH="1">
              <a:off x="-6407888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5" name="Google Shape;2215;p33"/>
            <p:cNvSpPr/>
            <p:nvPr/>
          </p:nvSpPr>
          <p:spPr>
            <a:xfrm rot="5400000" flipH="1">
              <a:off x="-7118387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6" name="Google Shape;2216;p33"/>
            <p:cNvSpPr/>
            <p:nvPr/>
          </p:nvSpPr>
          <p:spPr>
            <a:xfrm rot="5400000" flipH="1">
              <a:off x="-6881554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7" name="Google Shape;2217;p33"/>
            <p:cNvSpPr/>
            <p:nvPr/>
          </p:nvSpPr>
          <p:spPr>
            <a:xfrm rot="5400000" flipH="1">
              <a:off x="-6644721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8" name="Google Shape;2218;p33"/>
            <p:cNvSpPr/>
            <p:nvPr/>
          </p:nvSpPr>
          <p:spPr>
            <a:xfrm rot="5400000" flipH="1">
              <a:off x="-4162608" y="3019385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9" name="Google Shape;2219;p33"/>
            <p:cNvSpPr/>
            <p:nvPr/>
          </p:nvSpPr>
          <p:spPr>
            <a:xfrm rot="5400000" flipH="1">
              <a:off x="-7318221" y="591632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0" name="Google Shape;2220;p33"/>
            <p:cNvSpPr/>
            <p:nvPr/>
          </p:nvSpPr>
          <p:spPr>
            <a:xfrm rot="5400000" flipH="1">
              <a:off x="-7318221" y="71019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1" name="Google Shape;2221;p33"/>
            <p:cNvSpPr/>
            <p:nvPr/>
          </p:nvSpPr>
          <p:spPr>
            <a:xfrm rot="5400000" flipH="1">
              <a:off x="-7318221" y="686481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2" name="Google Shape;2222;p33"/>
            <p:cNvSpPr/>
            <p:nvPr/>
          </p:nvSpPr>
          <p:spPr>
            <a:xfrm rot="5400000" flipH="1">
              <a:off x="-7318221" y="662768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3" name="Google Shape;2223;p33"/>
            <p:cNvSpPr/>
            <p:nvPr/>
          </p:nvSpPr>
          <p:spPr>
            <a:xfrm rot="5400000" flipH="1">
              <a:off x="-7318221" y="63905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4" name="Google Shape;2224;p33"/>
            <p:cNvSpPr/>
            <p:nvPr/>
          </p:nvSpPr>
          <p:spPr>
            <a:xfrm rot="5400000" flipH="1">
              <a:off x="-7318221" y="61534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25" name="Google Shape;2225;p33"/>
          <p:cNvGrpSpPr/>
          <p:nvPr/>
        </p:nvGrpSpPr>
        <p:grpSpPr>
          <a:xfrm>
            <a:off x="5878576" y="6132575"/>
            <a:ext cx="2853649" cy="357552"/>
            <a:chOff x="5768381" y="4599431"/>
            <a:chExt cx="2140237" cy="268164"/>
          </a:xfrm>
        </p:grpSpPr>
        <p:sp>
          <p:nvSpPr>
            <p:cNvPr id="2226" name="Google Shape;2226;p33"/>
            <p:cNvSpPr/>
            <p:nvPr/>
          </p:nvSpPr>
          <p:spPr>
            <a:xfrm rot="-5400000">
              <a:off x="6838442" y="36633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7" name="Google Shape;2227;p33"/>
            <p:cNvSpPr/>
            <p:nvPr/>
          </p:nvSpPr>
          <p:spPr>
            <a:xfrm rot="10800000" flipH="1">
              <a:off x="6482702" y="45994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8" name="Google Shape;2228;p33"/>
            <p:cNvSpPr/>
            <p:nvPr/>
          </p:nvSpPr>
          <p:spPr>
            <a:xfrm rot="-5400000">
              <a:off x="6838442" y="3663402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9" name="Google Shape;2229;p33"/>
            <p:cNvSpPr/>
            <p:nvPr/>
          </p:nvSpPr>
          <p:spPr>
            <a:xfrm rot="10800000" flipH="1">
              <a:off x="6482702" y="4599444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2424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3777000" y="828300"/>
            <a:ext cx="46380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2232" name="Google Shape;2232;p34"/>
          <p:cNvGrpSpPr/>
          <p:nvPr/>
        </p:nvGrpSpPr>
        <p:grpSpPr>
          <a:xfrm rot="10800000" flipH="1">
            <a:off x="-2596334" y="-2752056"/>
            <a:ext cx="4962601" cy="16181231"/>
            <a:chOff x="-3170262" y="3452177"/>
            <a:chExt cx="3721951" cy="12135923"/>
          </a:xfrm>
        </p:grpSpPr>
        <p:sp>
          <p:nvSpPr>
            <p:cNvPr id="2233" name="Google Shape;2233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4" name="Google Shape;2234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5" name="Google Shape;2235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6" name="Google Shape;2236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7" name="Google Shape;2237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8" name="Google Shape;2238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9" name="Google Shape;2239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0" name="Google Shape;2240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1" name="Google Shape;2241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2" name="Google Shape;2242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6" name="Google Shape;2246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7" name="Google Shape;2247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8" name="Google Shape;2248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9" name="Google Shape;2249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0" name="Google Shape;2250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1" name="Google Shape;2251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7" name="Google Shape;2257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8" name="Google Shape;2258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9" name="Google Shape;2259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0" name="Google Shape;2260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1" name="Google Shape;2261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2" name="Google Shape;2262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3" name="Google Shape;2263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4" name="Google Shape;2264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5" name="Google Shape;2265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6" name="Google Shape;2266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7" name="Google Shape;2267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8" name="Google Shape;2268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9" name="Google Shape;2269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0" name="Google Shape;2270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1" name="Google Shape;2271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2" name="Google Shape;2272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3" name="Google Shape;2273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4" name="Google Shape;2274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5" name="Google Shape;2275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6" name="Google Shape;2276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7" name="Google Shape;2277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8" name="Google Shape;2278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9" name="Google Shape;2279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0" name="Google Shape;2280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1" name="Google Shape;2281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2" name="Google Shape;2282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4" name="Google Shape;2284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5" name="Google Shape;2285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6" name="Google Shape;2286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7" name="Google Shape;2287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89" name="Google Shape;2289;p34"/>
          <p:cNvGrpSpPr/>
          <p:nvPr/>
        </p:nvGrpSpPr>
        <p:grpSpPr>
          <a:xfrm rot="10800000">
            <a:off x="-3554534" y="-1958056"/>
            <a:ext cx="4962601" cy="16181231"/>
            <a:chOff x="-3170262" y="3452177"/>
            <a:chExt cx="3721951" cy="12135923"/>
          </a:xfrm>
        </p:grpSpPr>
        <p:sp>
          <p:nvSpPr>
            <p:cNvPr id="2290" name="Google Shape;2290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1" name="Google Shape;2291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2" name="Google Shape;2292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3" name="Google Shape;2293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4" name="Google Shape;2294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5" name="Google Shape;2295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6" name="Google Shape;2296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7" name="Google Shape;2297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8" name="Google Shape;2298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9" name="Google Shape;2299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0" name="Google Shape;2300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1" name="Google Shape;2301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2" name="Google Shape;2302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3" name="Google Shape;2303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4" name="Google Shape;2304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5" name="Google Shape;2305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6" name="Google Shape;2306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7" name="Google Shape;2307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8" name="Google Shape;2308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9" name="Google Shape;2309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3" name="Google Shape;2323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4" name="Google Shape;2324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1" name="Google Shape;2331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2" name="Google Shape;2332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3" name="Google Shape;2333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4" name="Google Shape;2334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7" name="Google Shape;2337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8" name="Google Shape;2338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0" name="Google Shape;2340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1" name="Google Shape;2341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4" name="Google Shape;2344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5" name="Google Shape;2345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46" name="Google Shape;2346;p34"/>
          <p:cNvGrpSpPr/>
          <p:nvPr/>
        </p:nvGrpSpPr>
        <p:grpSpPr>
          <a:xfrm flipH="1">
            <a:off x="9825733" y="-6346905"/>
            <a:ext cx="4962601" cy="16181231"/>
            <a:chOff x="-3170262" y="3452177"/>
            <a:chExt cx="3721951" cy="12135923"/>
          </a:xfrm>
        </p:grpSpPr>
        <p:sp>
          <p:nvSpPr>
            <p:cNvPr id="2347" name="Google Shape;2347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8" name="Google Shape;2348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9" name="Google Shape;2349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0" name="Google Shape;2350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1" name="Google Shape;2351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2" name="Google Shape;2352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3" name="Google Shape;2353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4" name="Google Shape;2354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5" name="Google Shape;2355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6" name="Google Shape;2356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7" name="Google Shape;2357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8" name="Google Shape;2358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9" name="Google Shape;2359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0" name="Google Shape;2360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1" name="Google Shape;2361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2" name="Google Shape;2362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3" name="Google Shape;2363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4" name="Google Shape;2364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5" name="Google Shape;2365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6" name="Google Shape;2366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7" name="Google Shape;2367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8" name="Google Shape;2368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9" name="Google Shape;2369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0" name="Google Shape;2370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1" name="Google Shape;2371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2" name="Google Shape;2372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3" name="Google Shape;2373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4" name="Google Shape;2374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5" name="Google Shape;2375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6" name="Google Shape;2376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7" name="Google Shape;2377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8" name="Google Shape;2378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9" name="Google Shape;2379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0" name="Google Shape;2380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1" name="Google Shape;2381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2" name="Google Shape;2382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3" name="Google Shape;2383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4" name="Google Shape;2384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5" name="Google Shape;2385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6" name="Google Shape;2386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7" name="Google Shape;2387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8" name="Google Shape;2388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9" name="Google Shape;2389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0" name="Google Shape;2390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1" name="Google Shape;2391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2" name="Google Shape;2392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3" name="Google Shape;2393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4" name="Google Shape;2394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5" name="Google Shape;2395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6" name="Google Shape;2396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7" name="Google Shape;2397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8" name="Google Shape;2398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9" name="Google Shape;2399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0" name="Google Shape;2400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1" name="Google Shape;2401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2" name="Google Shape;2402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03" name="Google Shape;2403;p34"/>
          <p:cNvGrpSpPr/>
          <p:nvPr/>
        </p:nvGrpSpPr>
        <p:grpSpPr>
          <a:xfrm>
            <a:off x="10783933" y="-7140905"/>
            <a:ext cx="4962601" cy="16181231"/>
            <a:chOff x="-3170262" y="3452177"/>
            <a:chExt cx="3721951" cy="12135923"/>
          </a:xfrm>
        </p:grpSpPr>
        <p:sp>
          <p:nvSpPr>
            <p:cNvPr id="2404" name="Google Shape;2404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5" name="Google Shape;2405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6" name="Google Shape;2406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7" name="Google Shape;2407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8" name="Google Shape;2408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9" name="Google Shape;2409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5" name="Google Shape;2415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6" name="Google Shape;2416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7" name="Google Shape;2417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1" name="Google Shape;2421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2" name="Google Shape;2422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3" name="Google Shape;2423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4" name="Google Shape;2424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5" name="Google Shape;2425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6" name="Google Shape;2426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7" name="Google Shape;2427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8" name="Google Shape;2428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9" name="Google Shape;2429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0" name="Google Shape;2430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4" name="Google Shape;2434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5" name="Google Shape;2435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4" name="Google Shape;2444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5" name="Google Shape;2445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6" name="Google Shape;2446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7" name="Google Shape;2447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8" name="Google Shape;2448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9" name="Google Shape;2449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0" name="Google Shape;2450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1" name="Google Shape;2451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2" name="Google Shape;2452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3" name="Google Shape;2453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4" name="Google Shape;2454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5" name="Google Shape;2455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6" name="Google Shape;2456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60" name="Google Shape;2460;p34"/>
          <p:cNvSpPr txBox="1"/>
          <p:nvPr/>
        </p:nvSpPr>
        <p:spPr>
          <a:xfrm>
            <a:off x="3777000" y="4642500"/>
            <a:ext cx="4638000" cy="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1" name="Google Shape;2461;p34"/>
          <p:cNvSpPr txBox="1">
            <a:spLocks noGrp="1"/>
          </p:cNvSpPr>
          <p:nvPr>
            <p:ph type="subTitle" idx="1"/>
          </p:nvPr>
        </p:nvSpPr>
        <p:spPr>
          <a:xfrm>
            <a:off x="3777000" y="3627543"/>
            <a:ext cx="4638000" cy="117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62" name="Google Shape;2462;p34"/>
          <p:cNvSpPr txBox="1">
            <a:spLocks noGrp="1"/>
          </p:cNvSpPr>
          <p:nvPr>
            <p:ph type="subTitle" idx="2"/>
          </p:nvPr>
        </p:nvSpPr>
        <p:spPr>
          <a:xfrm>
            <a:off x="3777000" y="5636800"/>
            <a:ext cx="4638000" cy="36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65751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3710700" y="3406702"/>
            <a:ext cx="5630517" cy="5451748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3982326" y="1209829"/>
            <a:ext cx="5026084" cy="15144076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11455700" y="-1603781"/>
            <a:ext cx="5630517" cy="5451748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1099984" y="478985"/>
            <a:ext cx="156697" cy="959731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10937267" y="2644285"/>
            <a:ext cx="317252" cy="4297983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10272153" y="-129483"/>
            <a:ext cx="348081" cy="5217688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35747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3279482" y="851949"/>
            <a:ext cx="5026084" cy="15144076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593266" y="3661948"/>
            <a:ext cx="1544233" cy="3758819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10824018" y="2253615"/>
            <a:ext cx="5026084" cy="15144076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9102328" y="-10873565"/>
            <a:ext cx="7427029" cy="24216829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11123481" y="-1676679"/>
            <a:ext cx="2177020" cy="6002313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9908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>
            <a:spLocks noGrp="1"/>
          </p:cNvSpPr>
          <p:nvPr>
            <p:ph type="title"/>
          </p:nvPr>
        </p:nvSpPr>
        <p:spPr>
          <a:xfrm>
            <a:off x="1749000" y="5315867"/>
            <a:ext cx="8694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01" name="Google Shape;801;p14"/>
          <p:cNvSpPr txBox="1">
            <a:spLocks noGrp="1"/>
          </p:cNvSpPr>
          <p:nvPr>
            <p:ph type="subTitle" idx="1"/>
          </p:nvPr>
        </p:nvSpPr>
        <p:spPr>
          <a:xfrm>
            <a:off x="1749000" y="2579433"/>
            <a:ext cx="8694000" cy="205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endParaRPr/>
          </a:p>
        </p:txBody>
      </p:sp>
      <p:grpSp>
        <p:nvGrpSpPr>
          <p:cNvPr id="802" name="Google Shape;802;p14"/>
          <p:cNvGrpSpPr/>
          <p:nvPr/>
        </p:nvGrpSpPr>
        <p:grpSpPr>
          <a:xfrm flipH="1">
            <a:off x="10890585" y="-6532205"/>
            <a:ext cx="4962601" cy="16181231"/>
            <a:chOff x="-3170262" y="3452177"/>
            <a:chExt cx="3721951" cy="12135923"/>
          </a:xfrm>
        </p:grpSpPr>
        <p:sp>
          <p:nvSpPr>
            <p:cNvPr id="803" name="Google Shape;803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9" name="Google Shape;859;p14"/>
          <p:cNvGrpSpPr/>
          <p:nvPr/>
        </p:nvGrpSpPr>
        <p:grpSpPr>
          <a:xfrm rot="10800000">
            <a:off x="-3804615" y="-3257838"/>
            <a:ext cx="4962601" cy="16181231"/>
            <a:chOff x="-3170262" y="3452177"/>
            <a:chExt cx="3721951" cy="12135923"/>
          </a:xfrm>
        </p:grpSpPr>
        <p:sp>
          <p:nvSpPr>
            <p:cNvPr id="860" name="Google Shape;860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6" name="Google Shape;916;p14"/>
          <p:cNvGrpSpPr/>
          <p:nvPr/>
        </p:nvGrpSpPr>
        <p:grpSpPr>
          <a:xfrm rot="10800000">
            <a:off x="11515453" y="4172817"/>
            <a:ext cx="348081" cy="5217688"/>
            <a:chOff x="7704114" y="-97112"/>
            <a:chExt cx="261061" cy="3913266"/>
          </a:xfrm>
        </p:grpSpPr>
        <p:sp>
          <p:nvSpPr>
            <p:cNvPr id="917" name="Google Shape;917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18" name="Google Shape;918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20" name="Google Shape;920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9235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35FE0-9FF5-4EAC-B0F7-8D2EDD4C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063B80-94FD-4E7A-B5B7-80BA553D4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F206B2-5350-4E8E-8D25-435997E5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1F0C9D-F0A3-4BB2-8B4E-56EFDCE0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48006D-B345-4527-A38E-49A5415A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877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17FE1-202D-4DA8-8DCA-F2D4250E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27F06-02FC-45C1-92B7-1D03E82B6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D57901-962C-4326-9C63-70ADA0F5C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14DCB5-59CD-4C68-B9C6-E0DDAF85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7ABA2D-395F-46C4-BF70-12201F34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ADC3CE-670C-4E6B-A7E0-E9AF86F1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81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744F3-9BD0-4581-8BF9-78A700ED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8D1113-A8AD-4B01-B1DF-9C7EC82D8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6E25FE-731F-46D4-A62D-4526F3CDB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6B218-142C-441B-90D9-FD3A10701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FF00C5-7D9D-4FB3-A732-6DED0B627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3124AB2-512A-4689-AC04-8C8648EF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5FE5AE-AC0F-4989-A2B5-4BF07854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9918D6-DB20-46C9-AF04-999CDD31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944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38BE7-EB1F-446B-B313-2018C562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D0ECD8-C509-41D6-94D8-8BDD5FBB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07328D-9EBA-49F8-8065-3866A7C9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F11401-5581-4CDA-961A-824E029F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13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D4171A4-4272-4E61-A93E-DA637035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04275D-06C7-464D-887B-EDDAC21D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352DD6-E19B-41BB-8A7C-B00224F2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680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17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729867"/>
            <a:ext cx="10290000" cy="4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5126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undocumented.ntinternals.net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0xrick.github.io/win-internals/pe1/" TargetMode="External"/><Relationship Id="rId7" Type="http://schemas.openxmlformats.org/officeDocument/2006/relationships/hyperlink" Target="http://undocumented.ntinternals.net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learn.microsoft.com/en-us/windows/win32/api/winternl/ns-winternl-peb" TargetMode="External"/><Relationship Id="rId5" Type="http://schemas.openxmlformats.org/officeDocument/2006/relationships/hyperlink" Target="https://learn.microsoft.com/en-us/windows/win32/debug/pe-format" TargetMode="External"/><Relationship Id="rId4" Type="http://schemas.openxmlformats.org/officeDocument/2006/relationships/hyperlink" Target="https://www.ired.team/miscellaneous-reversing-forensics/windows-kernel-internals/exploring-process-environment-block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0xpat.github.io/Malware_development_part_1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notes.morph3.blog/malware-development/dynamic-api-resolution" TargetMode="External"/><Relationship Id="rId4" Type="http://schemas.openxmlformats.org/officeDocument/2006/relationships/hyperlink" Target="https://redops.at/en/blog/direct-syscalls-a-journey-from-high-to-low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2_AB11031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5_A77FF1B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gradient-technology-symbols-background_1877352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2F6AE00-0569-4833-9589-E861E8CD67AD}"/>
              </a:ext>
            </a:extLst>
          </p:cNvPr>
          <p:cNvSpPr txBox="1"/>
          <p:nvPr/>
        </p:nvSpPr>
        <p:spPr>
          <a:xfrm>
            <a:off x="5995643" y="2442988"/>
            <a:ext cx="5788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MALWARE DEVELOPMENT 201</a:t>
            </a:r>
          </a:p>
        </p:txBody>
      </p:sp>
    </p:spTree>
    <p:extLst>
      <p:ext uri="{BB962C8B-B14F-4D97-AF65-F5344CB8AC3E}">
        <p14:creationId xmlns:p14="http://schemas.microsoft.com/office/powerpoint/2010/main" val="394827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MALDEV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82821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" name="Google Shape;2764;p49"/>
          <p:cNvGrpSpPr/>
          <p:nvPr/>
        </p:nvGrpSpPr>
        <p:grpSpPr>
          <a:xfrm>
            <a:off x="2166806" y="1949365"/>
            <a:ext cx="1060716" cy="1060716"/>
            <a:chOff x="851175" y="1582401"/>
            <a:chExt cx="964872" cy="964872"/>
          </a:xfrm>
        </p:grpSpPr>
        <p:sp>
          <p:nvSpPr>
            <p:cNvPr id="2765" name="Google Shape;2765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67" name="Google Shape;2767;p49"/>
          <p:cNvGrpSpPr/>
          <p:nvPr/>
        </p:nvGrpSpPr>
        <p:grpSpPr>
          <a:xfrm>
            <a:off x="8964473" y="1949365"/>
            <a:ext cx="1060716" cy="1060716"/>
            <a:chOff x="851175" y="1582401"/>
            <a:chExt cx="964872" cy="964872"/>
          </a:xfrm>
        </p:grpSpPr>
        <p:sp>
          <p:nvSpPr>
            <p:cNvPr id="2768" name="Google Shape;2768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70" name="Google Shape;2770;p49"/>
          <p:cNvGrpSpPr/>
          <p:nvPr/>
        </p:nvGrpSpPr>
        <p:grpSpPr>
          <a:xfrm>
            <a:off x="5565639" y="1949365"/>
            <a:ext cx="1060716" cy="1060716"/>
            <a:chOff x="851175" y="1582401"/>
            <a:chExt cx="964872" cy="964872"/>
          </a:xfrm>
        </p:grpSpPr>
        <p:sp>
          <p:nvSpPr>
            <p:cNvPr id="2771" name="Google Shape;2771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73" name="Google Shape;2773;p4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CONCEPTOS GENERALES</a:t>
            </a:r>
            <a:endParaRPr dirty="0"/>
          </a:p>
        </p:txBody>
      </p:sp>
      <p:grpSp>
        <p:nvGrpSpPr>
          <p:cNvPr id="2774" name="Google Shape;2774;p49"/>
          <p:cNvGrpSpPr/>
          <p:nvPr/>
        </p:nvGrpSpPr>
        <p:grpSpPr>
          <a:xfrm>
            <a:off x="9196107" y="2181016"/>
            <a:ext cx="597445" cy="597445"/>
            <a:chOff x="-4526600" y="1393200"/>
            <a:chExt cx="644725" cy="644725"/>
          </a:xfrm>
        </p:grpSpPr>
        <p:sp>
          <p:nvSpPr>
            <p:cNvPr id="2775" name="Google Shape;2775;p49"/>
            <p:cNvSpPr/>
            <p:nvPr/>
          </p:nvSpPr>
          <p:spPr>
            <a:xfrm>
              <a:off x="-4416850" y="1494825"/>
              <a:ext cx="425200" cy="405700"/>
            </a:xfrm>
            <a:custGeom>
              <a:avLst/>
              <a:gdLst/>
              <a:ahLst/>
              <a:cxnLst/>
              <a:rect l="l" t="t" r="r" b="b"/>
              <a:pathLst>
                <a:path w="17008" h="16228" extrusionOk="0">
                  <a:moveTo>
                    <a:pt x="8520" y="0"/>
                  </a:moveTo>
                  <a:lnTo>
                    <a:pt x="5886" y="5333"/>
                  </a:lnTo>
                  <a:lnTo>
                    <a:pt x="0" y="6212"/>
                  </a:lnTo>
                  <a:lnTo>
                    <a:pt x="4260" y="10342"/>
                  </a:lnTo>
                  <a:lnTo>
                    <a:pt x="3252" y="16228"/>
                  </a:lnTo>
                  <a:lnTo>
                    <a:pt x="8520" y="13431"/>
                  </a:lnTo>
                  <a:lnTo>
                    <a:pt x="13756" y="16228"/>
                  </a:lnTo>
                  <a:lnTo>
                    <a:pt x="12748" y="10342"/>
                  </a:lnTo>
                  <a:lnTo>
                    <a:pt x="17008" y="6212"/>
                  </a:lnTo>
                  <a:lnTo>
                    <a:pt x="11122" y="5333"/>
                  </a:lnTo>
                  <a:lnTo>
                    <a:pt x="85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49"/>
            <p:cNvSpPr/>
            <p:nvPr/>
          </p:nvSpPr>
          <p:spPr>
            <a:xfrm>
              <a:off x="-4223375" y="1393200"/>
              <a:ext cx="38250" cy="64250"/>
            </a:xfrm>
            <a:custGeom>
              <a:avLst/>
              <a:gdLst/>
              <a:ahLst/>
              <a:cxnLst/>
              <a:rect l="l" t="t" r="r" b="b"/>
              <a:pathLst>
                <a:path w="1530" h="2570" extrusionOk="0">
                  <a:moveTo>
                    <a:pt x="1" y="0"/>
                  </a:moveTo>
                  <a:lnTo>
                    <a:pt x="1" y="2569"/>
                  </a:lnTo>
                  <a:lnTo>
                    <a:pt x="1529" y="2569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49"/>
            <p:cNvSpPr/>
            <p:nvPr/>
          </p:nvSpPr>
          <p:spPr>
            <a:xfrm>
              <a:off x="-4223375" y="1972850"/>
              <a:ext cx="38250" cy="65075"/>
            </a:xfrm>
            <a:custGeom>
              <a:avLst/>
              <a:gdLst/>
              <a:ahLst/>
              <a:cxnLst/>
              <a:rect l="l" t="t" r="r" b="b"/>
              <a:pathLst>
                <a:path w="1530" h="2603" extrusionOk="0">
                  <a:moveTo>
                    <a:pt x="1" y="1"/>
                  </a:moveTo>
                  <a:lnTo>
                    <a:pt x="1" y="2602"/>
                  </a:lnTo>
                  <a:lnTo>
                    <a:pt x="1529" y="2602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49"/>
            <p:cNvSpPr/>
            <p:nvPr/>
          </p:nvSpPr>
          <p:spPr>
            <a:xfrm>
              <a:off x="-4345325" y="1410275"/>
              <a:ext cx="60200" cy="74000"/>
            </a:xfrm>
            <a:custGeom>
              <a:avLst/>
              <a:gdLst/>
              <a:ahLst/>
              <a:cxnLst/>
              <a:rect l="l" t="t" r="r" b="b"/>
              <a:pathLst>
                <a:path w="2408" h="2960" extrusionOk="0">
                  <a:moveTo>
                    <a:pt x="1399" y="0"/>
                  </a:moveTo>
                  <a:lnTo>
                    <a:pt x="1" y="586"/>
                  </a:lnTo>
                  <a:lnTo>
                    <a:pt x="1009" y="2960"/>
                  </a:lnTo>
                  <a:lnTo>
                    <a:pt x="2407" y="2407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49"/>
            <p:cNvSpPr/>
            <p:nvPr/>
          </p:nvSpPr>
          <p:spPr>
            <a:xfrm>
              <a:off x="-4123375" y="1946025"/>
              <a:ext cx="60200" cy="74825"/>
            </a:xfrm>
            <a:custGeom>
              <a:avLst/>
              <a:gdLst/>
              <a:ahLst/>
              <a:cxnLst/>
              <a:rect l="l" t="t" r="r" b="b"/>
              <a:pathLst>
                <a:path w="2408" h="2993" extrusionOk="0">
                  <a:moveTo>
                    <a:pt x="1399" y="1"/>
                  </a:moveTo>
                  <a:lnTo>
                    <a:pt x="1" y="586"/>
                  </a:lnTo>
                  <a:lnTo>
                    <a:pt x="1009" y="2992"/>
                  </a:lnTo>
                  <a:lnTo>
                    <a:pt x="2407" y="2407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49"/>
            <p:cNvSpPr/>
            <p:nvPr/>
          </p:nvSpPr>
          <p:spPr>
            <a:xfrm>
              <a:off x="-4445300" y="1473675"/>
              <a:ext cx="72375" cy="73200"/>
            </a:xfrm>
            <a:custGeom>
              <a:avLst/>
              <a:gdLst/>
              <a:ahLst/>
              <a:cxnLst/>
              <a:rect l="l" t="t" r="r" b="b"/>
              <a:pathLst>
                <a:path w="2895" h="2928" extrusionOk="0">
                  <a:moveTo>
                    <a:pt x="1041" y="1"/>
                  </a:moveTo>
                  <a:lnTo>
                    <a:pt x="0" y="1074"/>
                  </a:lnTo>
                  <a:lnTo>
                    <a:pt x="1821" y="2928"/>
                  </a:lnTo>
                  <a:lnTo>
                    <a:pt x="2894" y="1854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49"/>
            <p:cNvSpPr/>
            <p:nvPr/>
          </p:nvSpPr>
          <p:spPr>
            <a:xfrm>
              <a:off x="-4035575" y="1884250"/>
              <a:ext cx="72400" cy="72375"/>
            </a:xfrm>
            <a:custGeom>
              <a:avLst/>
              <a:gdLst/>
              <a:ahLst/>
              <a:cxnLst/>
              <a:rect l="l" t="t" r="r" b="b"/>
              <a:pathLst>
                <a:path w="2896" h="2895" extrusionOk="0">
                  <a:moveTo>
                    <a:pt x="1074" y="0"/>
                  </a:moveTo>
                  <a:lnTo>
                    <a:pt x="1" y="1073"/>
                  </a:lnTo>
                  <a:lnTo>
                    <a:pt x="1855" y="2894"/>
                  </a:lnTo>
                  <a:lnTo>
                    <a:pt x="2895" y="182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49"/>
            <p:cNvSpPr/>
            <p:nvPr/>
          </p:nvSpPr>
          <p:spPr>
            <a:xfrm>
              <a:off x="-4509550" y="1574500"/>
              <a:ext cx="74825" cy="59375"/>
            </a:xfrm>
            <a:custGeom>
              <a:avLst/>
              <a:gdLst/>
              <a:ahLst/>
              <a:cxnLst/>
              <a:rect l="l" t="t" r="r" b="b"/>
              <a:pathLst>
                <a:path w="2993" h="2375" extrusionOk="0">
                  <a:moveTo>
                    <a:pt x="586" y="0"/>
                  </a:moveTo>
                  <a:lnTo>
                    <a:pt x="1" y="1399"/>
                  </a:lnTo>
                  <a:lnTo>
                    <a:pt x="2407" y="2374"/>
                  </a:lnTo>
                  <a:lnTo>
                    <a:pt x="2993" y="97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49"/>
            <p:cNvSpPr/>
            <p:nvPr/>
          </p:nvSpPr>
          <p:spPr>
            <a:xfrm>
              <a:off x="-3973775" y="1796450"/>
              <a:ext cx="74825" cy="59350"/>
            </a:xfrm>
            <a:custGeom>
              <a:avLst/>
              <a:gdLst/>
              <a:ahLst/>
              <a:cxnLst/>
              <a:rect l="l" t="t" r="r" b="b"/>
              <a:pathLst>
                <a:path w="2993" h="2374" extrusionOk="0">
                  <a:moveTo>
                    <a:pt x="586" y="0"/>
                  </a:moveTo>
                  <a:lnTo>
                    <a:pt x="0" y="1398"/>
                  </a:lnTo>
                  <a:lnTo>
                    <a:pt x="2407" y="2374"/>
                  </a:lnTo>
                  <a:lnTo>
                    <a:pt x="2992" y="97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49"/>
            <p:cNvSpPr/>
            <p:nvPr/>
          </p:nvSpPr>
          <p:spPr>
            <a:xfrm>
              <a:off x="-4526600" y="1696450"/>
              <a:ext cx="64250" cy="37425"/>
            </a:xfrm>
            <a:custGeom>
              <a:avLst/>
              <a:gdLst/>
              <a:ahLst/>
              <a:cxnLst/>
              <a:rect l="l" t="t" r="r" b="b"/>
              <a:pathLst>
                <a:path w="2570" h="1497" extrusionOk="0">
                  <a:moveTo>
                    <a:pt x="0" y="0"/>
                  </a:moveTo>
                  <a:lnTo>
                    <a:pt x="0" y="1496"/>
                  </a:lnTo>
                  <a:lnTo>
                    <a:pt x="2569" y="1496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49"/>
            <p:cNvSpPr/>
            <p:nvPr/>
          </p:nvSpPr>
          <p:spPr>
            <a:xfrm>
              <a:off x="-3946950" y="1696450"/>
              <a:ext cx="65075" cy="37425"/>
            </a:xfrm>
            <a:custGeom>
              <a:avLst/>
              <a:gdLst/>
              <a:ahLst/>
              <a:cxnLst/>
              <a:rect l="l" t="t" r="r" b="b"/>
              <a:pathLst>
                <a:path w="2603" h="1497" extrusionOk="0">
                  <a:moveTo>
                    <a:pt x="1" y="0"/>
                  </a:moveTo>
                  <a:lnTo>
                    <a:pt x="1" y="1496"/>
                  </a:lnTo>
                  <a:lnTo>
                    <a:pt x="2602" y="1496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49"/>
            <p:cNvSpPr/>
            <p:nvPr/>
          </p:nvSpPr>
          <p:spPr>
            <a:xfrm>
              <a:off x="-4509550" y="1796450"/>
              <a:ext cx="74825" cy="60175"/>
            </a:xfrm>
            <a:custGeom>
              <a:avLst/>
              <a:gdLst/>
              <a:ahLst/>
              <a:cxnLst/>
              <a:rect l="l" t="t" r="r" b="b"/>
              <a:pathLst>
                <a:path w="2993" h="2407" extrusionOk="0">
                  <a:moveTo>
                    <a:pt x="2407" y="0"/>
                  </a:moveTo>
                  <a:lnTo>
                    <a:pt x="1" y="1008"/>
                  </a:lnTo>
                  <a:lnTo>
                    <a:pt x="586" y="2406"/>
                  </a:lnTo>
                  <a:lnTo>
                    <a:pt x="2993" y="1398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49"/>
            <p:cNvSpPr/>
            <p:nvPr/>
          </p:nvSpPr>
          <p:spPr>
            <a:xfrm>
              <a:off x="-3973775" y="1574500"/>
              <a:ext cx="74825" cy="60175"/>
            </a:xfrm>
            <a:custGeom>
              <a:avLst/>
              <a:gdLst/>
              <a:ahLst/>
              <a:cxnLst/>
              <a:rect l="l" t="t" r="r" b="b"/>
              <a:pathLst>
                <a:path w="2993" h="2407" extrusionOk="0">
                  <a:moveTo>
                    <a:pt x="2407" y="0"/>
                  </a:moveTo>
                  <a:lnTo>
                    <a:pt x="0" y="1008"/>
                  </a:lnTo>
                  <a:lnTo>
                    <a:pt x="586" y="2407"/>
                  </a:lnTo>
                  <a:lnTo>
                    <a:pt x="2992" y="139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49"/>
            <p:cNvSpPr/>
            <p:nvPr/>
          </p:nvSpPr>
          <p:spPr>
            <a:xfrm>
              <a:off x="-4445300" y="1884250"/>
              <a:ext cx="72375" cy="72375"/>
            </a:xfrm>
            <a:custGeom>
              <a:avLst/>
              <a:gdLst/>
              <a:ahLst/>
              <a:cxnLst/>
              <a:rect l="l" t="t" r="r" b="b"/>
              <a:pathLst>
                <a:path w="2895" h="2895" extrusionOk="0">
                  <a:moveTo>
                    <a:pt x="1821" y="0"/>
                  </a:moveTo>
                  <a:lnTo>
                    <a:pt x="0" y="1821"/>
                  </a:lnTo>
                  <a:lnTo>
                    <a:pt x="1041" y="2894"/>
                  </a:lnTo>
                  <a:lnTo>
                    <a:pt x="2894" y="1073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49"/>
            <p:cNvSpPr/>
            <p:nvPr/>
          </p:nvSpPr>
          <p:spPr>
            <a:xfrm>
              <a:off x="-4035575" y="1473675"/>
              <a:ext cx="72400" cy="73200"/>
            </a:xfrm>
            <a:custGeom>
              <a:avLst/>
              <a:gdLst/>
              <a:ahLst/>
              <a:cxnLst/>
              <a:rect l="l" t="t" r="r" b="b"/>
              <a:pathLst>
                <a:path w="2896" h="2928" extrusionOk="0">
                  <a:moveTo>
                    <a:pt x="1855" y="1"/>
                  </a:moveTo>
                  <a:lnTo>
                    <a:pt x="1" y="1854"/>
                  </a:lnTo>
                  <a:lnTo>
                    <a:pt x="1074" y="2928"/>
                  </a:lnTo>
                  <a:lnTo>
                    <a:pt x="2895" y="1074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49"/>
            <p:cNvSpPr/>
            <p:nvPr/>
          </p:nvSpPr>
          <p:spPr>
            <a:xfrm>
              <a:off x="-4345325" y="1946025"/>
              <a:ext cx="60200" cy="74825"/>
            </a:xfrm>
            <a:custGeom>
              <a:avLst/>
              <a:gdLst/>
              <a:ahLst/>
              <a:cxnLst/>
              <a:rect l="l" t="t" r="r" b="b"/>
              <a:pathLst>
                <a:path w="2408" h="2993" extrusionOk="0">
                  <a:moveTo>
                    <a:pt x="1009" y="1"/>
                  </a:moveTo>
                  <a:lnTo>
                    <a:pt x="1" y="2407"/>
                  </a:lnTo>
                  <a:lnTo>
                    <a:pt x="1399" y="2992"/>
                  </a:lnTo>
                  <a:lnTo>
                    <a:pt x="2407" y="586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49"/>
            <p:cNvSpPr/>
            <p:nvPr/>
          </p:nvSpPr>
          <p:spPr>
            <a:xfrm>
              <a:off x="-4123375" y="1410275"/>
              <a:ext cx="60200" cy="74000"/>
            </a:xfrm>
            <a:custGeom>
              <a:avLst/>
              <a:gdLst/>
              <a:ahLst/>
              <a:cxnLst/>
              <a:rect l="l" t="t" r="r" b="b"/>
              <a:pathLst>
                <a:path w="2408" h="2960" extrusionOk="0">
                  <a:moveTo>
                    <a:pt x="1009" y="0"/>
                  </a:moveTo>
                  <a:lnTo>
                    <a:pt x="1" y="2407"/>
                  </a:lnTo>
                  <a:lnTo>
                    <a:pt x="1399" y="2960"/>
                  </a:lnTo>
                  <a:lnTo>
                    <a:pt x="2407" y="58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92" name="Google Shape;2792;p49"/>
          <p:cNvGrpSpPr/>
          <p:nvPr/>
        </p:nvGrpSpPr>
        <p:grpSpPr>
          <a:xfrm>
            <a:off x="2443845" y="2181017"/>
            <a:ext cx="506635" cy="597412"/>
            <a:chOff x="-5221725" y="1393200"/>
            <a:chExt cx="552050" cy="645525"/>
          </a:xfrm>
        </p:grpSpPr>
        <p:sp>
          <p:nvSpPr>
            <p:cNvPr id="2793" name="Google Shape;2793;p49"/>
            <p:cNvSpPr/>
            <p:nvPr/>
          </p:nvSpPr>
          <p:spPr>
            <a:xfrm>
              <a:off x="-5102200" y="1511075"/>
              <a:ext cx="249600" cy="114650"/>
            </a:xfrm>
            <a:custGeom>
              <a:avLst/>
              <a:gdLst/>
              <a:ahLst/>
              <a:cxnLst/>
              <a:rect l="l" t="t" r="r" b="b"/>
              <a:pathLst>
                <a:path w="9984" h="4586" extrusionOk="0">
                  <a:moveTo>
                    <a:pt x="6016" y="1"/>
                  </a:moveTo>
                  <a:cubicBezTo>
                    <a:pt x="5463" y="1"/>
                    <a:pt x="4911" y="261"/>
                    <a:pt x="4553" y="651"/>
                  </a:cubicBezTo>
                  <a:lnTo>
                    <a:pt x="4195" y="1074"/>
                  </a:lnTo>
                  <a:lnTo>
                    <a:pt x="3707" y="846"/>
                  </a:lnTo>
                  <a:cubicBezTo>
                    <a:pt x="3545" y="781"/>
                    <a:pt x="3382" y="749"/>
                    <a:pt x="3220" y="749"/>
                  </a:cubicBezTo>
                  <a:cubicBezTo>
                    <a:pt x="2569" y="749"/>
                    <a:pt x="2016" y="1301"/>
                    <a:pt x="2016" y="1984"/>
                  </a:cubicBezTo>
                  <a:lnTo>
                    <a:pt x="2016" y="2732"/>
                  </a:lnTo>
                  <a:lnTo>
                    <a:pt x="943" y="2732"/>
                  </a:lnTo>
                  <a:cubicBezTo>
                    <a:pt x="423" y="2732"/>
                    <a:pt x="0" y="3155"/>
                    <a:pt x="0" y="3643"/>
                  </a:cubicBezTo>
                  <a:cubicBezTo>
                    <a:pt x="0" y="4163"/>
                    <a:pt x="423" y="4586"/>
                    <a:pt x="943" y="4586"/>
                  </a:cubicBezTo>
                  <a:lnTo>
                    <a:pt x="9041" y="4586"/>
                  </a:lnTo>
                  <a:cubicBezTo>
                    <a:pt x="9561" y="4586"/>
                    <a:pt x="9984" y="4163"/>
                    <a:pt x="9984" y="3643"/>
                  </a:cubicBezTo>
                  <a:cubicBezTo>
                    <a:pt x="9984" y="3155"/>
                    <a:pt x="9561" y="2732"/>
                    <a:pt x="9041" y="2732"/>
                  </a:cubicBezTo>
                  <a:lnTo>
                    <a:pt x="7967" y="2732"/>
                  </a:lnTo>
                  <a:lnTo>
                    <a:pt x="7967" y="1984"/>
                  </a:lnTo>
                  <a:cubicBezTo>
                    <a:pt x="7967" y="879"/>
                    <a:pt x="7089" y="1"/>
                    <a:pt x="6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49"/>
            <p:cNvSpPr/>
            <p:nvPr/>
          </p:nvSpPr>
          <p:spPr>
            <a:xfrm>
              <a:off x="-5221725" y="1393200"/>
              <a:ext cx="552050" cy="645525"/>
            </a:xfrm>
            <a:custGeom>
              <a:avLst/>
              <a:gdLst/>
              <a:ahLst/>
              <a:cxnLst/>
              <a:rect l="l" t="t" r="r" b="b"/>
              <a:pathLst>
                <a:path w="22082" h="25821" extrusionOk="0">
                  <a:moveTo>
                    <a:pt x="10765" y="3220"/>
                  </a:moveTo>
                  <a:cubicBezTo>
                    <a:pt x="12456" y="3220"/>
                    <a:pt x="13822" y="4390"/>
                    <a:pt x="14179" y="5951"/>
                  </a:cubicBezTo>
                  <a:cubicBezTo>
                    <a:pt x="15350" y="6114"/>
                    <a:pt x="16261" y="7155"/>
                    <a:pt x="16261" y="8358"/>
                  </a:cubicBezTo>
                  <a:cubicBezTo>
                    <a:pt x="16261" y="9724"/>
                    <a:pt x="15155" y="10797"/>
                    <a:pt x="13822" y="10797"/>
                  </a:cubicBezTo>
                  <a:lnTo>
                    <a:pt x="5724" y="10797"/>
                  </a:lnTo>
                  <a:lnTo>
                    <a:pt x="5724" y="10829"/>
                  </a:lnTo>
                  <a:cubicBezTo>
                    <a:pt x="4358" y="10829"/>
                    <a:pt x="3285" y="9724"/>
                    <a:pt x="3285" y="8390"/>
                  </a:cubicBezTo>
                  <a:cubicBezTo>
                    <a:pt x="3285" y="7155"/>
                    <a:pt x="4196" y="6114"/>
                    <a:pt x="5366" y="5951"/>
                  </a:cubicBezTo>
                  <a:cubicBezTo>
                    <a:pt x="5692" y="4813"/>
                    <a:pt x="6765" y="3968"/>
                    <a:pt x="8001" y="3968"/>
                  </a:cubicBezTo>
                  <a:cubicBezTo>
                    <a:pt x="8196" y="3968"/>
                    <a:pt x="8391" y="4000"/>
                    <a:pt x="8553" y="4033"/>
                  </a:cubicBezTo>
                  <a:cubicBezTo>
                    <a:pt x="9171" y="3512"/>
                    <a:pt x="9952" y="3220"/>
                    <a:pt x="10765" y="3220"/>
                  </a:cubicBezTo>
                  <a:close/>
                  <a:moveTo>
                    <a:pt x="9789" y="0"/>
                  </a:moveTo>
                  <a:cubicBezTo>
                    <a:pt x="4391" y="0"/>
                    <a:pt x="1" y="4390"/>
                    <a:pt x="1" y="9789"/>
                  </a:cubicBezTo>
                  <a:cubicBezTo>
                    <a:pt x="1" y="12650"/>
                    <a:pt x="1204" y="15317"/>
                    <a:pt x="3350" y="17171"/>
                  </a:cubicBezTo>
                  <a:lnTo>
                    <a:pt x="3350" y="25821"/>
                  </a:lnTo>
                  <a:lnTo>
                    <a:pt x="14895" y="25821"/>
                  </a:lnTo>
                  <a:lnTo>
                    <a:pt x="14895" y="21366"/>
                  </a:lnTo>
                  <a:lnTo>
                    <a:pt x="19578" y="21366"/>
                  </a:lnTo>
                  <a:lnTo>
                    <a:pt x="19578" y="16390"/>
                  </a:lnTo>
                  <a:lnTo>
                    <a:pt x="22082" y="16390"/>
                  </a:lnTo>
                  <a:lnTo>
                    <a:pt x="19578" y="9659"/>
                  </a:lnTo>
                  <a:cubicBezTo>
                    <a:pt x="19480" y="4325"/>
                    <a:pt x="15122" y="0"/>
                    <a:pt x="9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95" name="Google Shape;2795;p49"/>
          <p:cNvGrpSpPr/>
          <p:nvPr/>
        </p:nvGrpSpPr>
        <p:grpSpPr>
          <a:xfrm>
            <a:off x="5827542" y="2181000"/>
            <a:ext cx="536909" cy="597445"/>
            <a:chOff x="-3775400" y="1361500"/>
            <a:chExt cx="587000" cy="644725"/>
          </a:xfrm>
        </p:grpSpPr>
        <p:sp>
          <p:nvSpPr>
            <p:cNvPr id="2796" name="Google Shape;2796;p49"/>
            <p:cNvSpPr/>
            <p:nvPr/>
          </p:nvSpPr>
          <p:spPr>
            <a:xfrm>
              <a:off x="-3559975" y="1578550"/>
              <a:ext cx="156125" cy="209775"/>
            </a:xfrm>
            <a:custGeom>
              <a:avLst/>
              <a:gdLst/>
              <a:ahLst/>
              <a:cxnLst/>
              <a:rect l="l" t="t" r="r" b="b"/>
              <a:pathLst>
                <a:path w="6245" h="8391" extrusionOk="0">
                  <a:moveTo>
                    <a:pt x="3123" y="1"/>
                  </a:moveTo>
                  <a:cubicBezTo>
                    <a:pt x="1399" y="1"/>
                    <a:pt x="1" y="1399"/>
                    <a:pt x="1" y="3123"/>
                  </a:cubicBezTo>
                  <a:cubicBezTo>
                    <a:pt x="1" y="4358"/>
                    <a:pt x="749" y="5497"/>
                    <a:pt x="1887" y="5984"/>
                  </a:cubicBezTo>
                  <a:lnTo>
                    <a:pt x="2310" y="6180"/>
                  </a:lnTo>
                  <a:lnTo>
                    <a:pt x="2310" y="8391"/>
                  </a:lnTo>
                  <a:lnTo>
                    <a:pt x="3903" y="8391"/>
                  </a:lnTo>
                  <a:lnTo>
                    <a:pt x="3903" y="6180"/>
                  </a:lnTo>
                  <a:lnTo>
                    <a:pt x="4359" y="5984"/>
                  </a:lnTo>
                  <a:cubicBezTo>
                    <a:pt x="5497" y="5497"/>
                    <a:pt x="6245" y="4358"/>
                    <a:pt x="6245" y="3123"/>
                  </a:cubicBezTo>
                  <a:cubicBezTo>
                    <a:pt x="6245" y="1399"/>
                    <a:pt x="4846" y="1"/>
                    <a:pt x="3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49"/>
            <p:cNvSpPr/>
            <p:nvPr/>
          </p:nvSpPr>
          <p:spPr>
            <a:xfrm>
              <a:off x="-3688425" y="1465550"/>
              <a:ext cx="465875" cy="540675"/>
            </a:xfrm>
            <a:custGeom>
              <a:avLst/>
              <a:gdLst/>
              <a:ahLst/>
              <a:cxnLst/>
              <a:rect l="l" t="t" r="r" b="b"/>
              <a:pathLst>
                <a:path w="18635" h="21627" extrusionOk="0">
                  <a:moveTo>
                    <a:pt x="8261" y="3025"/>
                  </a:moveTo>
                  <a:cubicBezTo>
                    <a:pt x="10797" y="3025"/>
                    <a:pt x="12879" y="5106"/>
                    <a:pt x="12879" y="7643"/>
                  </a:cubicBezTo>
                  <a:cubicBezTo>
                    <a:pt x="12879" y="9301"/>
                    <a:pt x="12001" y="10830"/>
                    <a:pt x="10570" y="11643"/>
                  </a:cubicBezTo>
                  <a:lnTo>
                    <a:pt x="10570" y="14407"/>
                  </a:lnTo>
                  <a:lnTo>
                    <a:pt x="5952" y="14407"/>
                  </a:lnTo>
                  <a:lnTo>
                    <a:pt x="5952" y="11643"/>
                  </a:lnTo>
                  <a:cubicBezTo>
                    <a:pt x="4521" y="10830"/>
                    <a:pt x="3643" y="9301"/>
                    <a:pt x="3643" y="7643"/>
                  </a:cubicBezTo>
                  <a:cubicBezTo>
                    <a:pt x="3643" y="5106"/>
                    <a:pt x="5692" y="3025"/>
                    <a:pt x="8261" y="3025"/>
                  </a:cubicBezTo>
                  <a:close/>
                  <a:moveTo>
                    <a:pt x="8261" y="1"/>
                  </a:moveTo>
                  <a:cubicBezTo>
                    <a:pt x="3708" y="1"/>
                    <a:pt x="1" y="3675"/>
                    <a:pt x="1" y="8228"/>
                  </a:cubicBezTo>
                  <a:cubicBezTo>
                    <a:pt x="1" y="10602"/>
                    <a:pt x="1009" y="12846"/>
                    <a:pt x="2797" y="14407"/>
                  </a:cubicBezTo>
                  <a:lnTo>
                    <a:pt x="2797" y="21626"/>
                  </a:lnTo>
                  <a:lnTo>
                    <a:pt x="12618" y="21626"/>
                  </a:lnTo>
                  <a:lnTo>
                    <a:pt x="12618" y="17951"/>
                  </a:lnTo>
                  <a:lnTo>
                    <a:pt x="16488" y="17951"/>
                  </a:lnTo>
                  <a:lnTo>
                    <a:pt x="16488" y="13821"/>
                  </a:lnTo>
                  <a:lnTo>
                    <a:pt x="18635" y="13821"/>
                  </a:lnTo>
                  <a:lnTo>
                    <a:pt x="16488" y="8098"/>
                  </a:lnTo>
                  <a:cubicBezTo>
                    <a:pt x="16423" y="3610"/>
                    <a:pt x="12748" y="1"/>
                    <a:pt x="8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49"/>
            <p:cNvSpPr/>
            <p:nvPr/>
          </p:nvSpPr>
          <p:spPr>
            <a:xfrm>
              <a:off x="-3501425" y="1361500"/>
              <a:ext cx="38225" cy="65875"/>
            </a:xfrm>
            <a:custGeom>
              <a:avLst/>
              <a:gdLst/>
              <a:ahLst/>
              <a:cxnLst/>
              <a:rect l="l" t="t" r="r" b="b"/>
              <a:pathLst>
                <a:path w="1529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29" y="263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49"/>
            <p:cNvSpPr/>
            <p:nvPr/>
          </p:nvSpPr>
          <p:spPr>
            <a:xfrm>
              <a:off x="-3406300" y="1377750"/>
              <a:ext cx="60175" cy="75625"/>
            </a:xfrm>
            <a:custGeom>
              <a:avLst/>
              <a:gdLst/>
              <a:ahLst/>
              <a:cxnLst/>
              <a:rect l="l" t="t" r="r" b="b"/>
              <a:pathLst>
                <a:path w="2407" h="3025" extrusionOk="0">
                  <a:moveTo>
                    <a:pt x="1008" y="0"/>
                  </a:moveTo>
                  <a:lnTo>
                    <a:pt x="0" y="2439"/>
                  </a:lnTo>
                  <a:lnTo>
                    <a:pt x="1398" y="3025"/>
                  </a:lnTo>
                  <a:lnTo>
                    <a:pt x="2407" y="586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49"/>
            <p:cNvSpPr/>
            <p:nvPr/>
          </p:nvSpPr>
          <p:spPr>
            <a:xfrm>
              <a:off x="-3617700" y="1377750"/>
              <a:ext cx="60200" cy="75625"/>
            </a:xfrm>
            <a:custGeom>
              <a:avLst/>
              <a:gdLst/>
              <a:ahLst/>
              <a:cxnLst/>
              <a:rect l="l" t="t" r="r" b="b"/>
              <a:pathLst>
                <a:path w="2408" h="3025" extrusionOk="0">
                  <a:moveTo>
                    <a:pt x="1367" y="0"/>
                  </a:moveTo>
                  <a:lnTo>
                    <a:pt x="1" y="586"/>
                  </a:lnTo>
                  <a:lnTo>
                    <a:pt x="1009" y="3025"/>
                  </a:lnTo>
                  <a:lnTo>
                    <a:pt x="2407" y="2439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49"/>
            <p:cNvSpPr/>
            <p:nvPr/>
          </p:nvSpPr>
          <p:spPr>
            <a:xfrm>
              <a:off x="-3323375" y="1438725"/>
              <a:ext cx="74000" cy="74000"/>
            </a:xfrm>
            <a:custGeom>
              <a:avLst/>
              <a:gdLst/>
              <a:ahLst/>
              <a:cxnLst/>
              <a:rect l="l" t="t" r="r" b="b"/>
              <a:pathLst>
                <a:path w="2960" h="2960" extrusionOk="0">
                  <a:moveTo>
                    <a:pt x="1886" y="0"/>
                  </a:moveTo>
                  <a:lnTo>
                    <a:pt x="0" y="1887"/>
                  </a:lnTo>
                  <a:lnTo>
                    <a:pt x="1073" y="2960"/>
                  </a:lnTo>
                  <a:lnTo>
                    <a:pt x="2959" y="107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49"/>
            <p:cNvSpPr/>
            <p:nvPr/>
          </p:nvSpPr>
          <p:spPr>
            <a:xfrm>
              <a:off x="-3264025" y="1535475"/>
              <a:ext cx="75625" cy="60175"/>
            </a:xfrm>
            <a:custGeom>
              <a:avLst/>
              <a:gdLst/>
              <a:ahLst/>
              <a:cxnLst/>
              <a:rect l="l" t="t" r="r" b="b"/>
              <a:pathLst>
                <a:path w="3025" h="2407" extrusionOk="0">
                  <a:moveTo>
                    <a:pt x="2439" y="0"/>
                  </a:moveTo>
                  <a:lnTo>
                    <a:pt x="0" y="1008"/>
                  </a:lnTo>
                  <a:lnTo>
                    <a:pt x="585" y="2407"/>
                  </a:lnTo>
                  <a:lnTo>
                    <a:pt x="3024" y="1399"/>
                  </a:lnTo>
                  <a:lnTo>
                    <a:pt x="2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9"/>
            <p:cNvSpPr/>
            <p:nvPr/>
          </p:nvSpPr>
          <p:spPr>
            <a:xfrm>
              <a:off x="-3714425" y="1438725"/>
              <a:ext cx="73175" cy="74000"/>
            </a:xfrm>
            <a:custGeom>
              <a:avLst/>
              <a:gdLst/>
              <a:ahLst/>
              <a:cxnLst/>
              <a:rect l="l" t="t" r="r" b="b"/>
              <a:pathLst>
                <a:path w="2927" h="2960" extrusionOk="0">
                  <a:moveTo>
                    <a:pt x="1041" y="0"/>
                  </a:moveTo>
                  <a:lnTo>
                    <a:pt x="0" y="1074"/>
                  </a:lnTo>
                  <a:lnTo>
                    <a:pt x="1854" y="2960"/>
                  </a:lnTo>
                  <a:lnTo>
                    <a:pt x="2927" y="1887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9"/>
            <p:cNvSpPr/>
            <p:nvPr/>
          </p:nvSpPr>
          <p:spPr>
            <a:xfrm>
              <a:off x="-3775400" y="1535475"/>
              <a:ext cx="75625" cy="60175"/>
            </a:xfrm>
            <a:custGeom>
              <a:avLst/>
              <a:gdLst/>
              <a:ahLst/>
              <a:cxnLst/>
              <a:rect l="l" t="t" r="r" b="b"/>
              <a:pathLst>
                <a:path w="3025" h="2407" extrusionOk="0">
                  <a:moveTo>
                    <a:pt x="553" y="0"/>
                  </a:moveTo>
                  <a:lnTo>
                    <a:pt x="0" y="1399"/>
                  </a:lnTo>
                  <a:lnTo>
                    <a:pt x="2439" y="2407"/>
                  </a:lnTo>
                  <a:lnTo>
                    <a:pt x="3025" y="1008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05" name="Google Shape;2805;p49"/>
          <p:cNvSpPr txBox="1">
            <a:spLocks noGrp="1"/>
          </p:cNvSpPr>
          <p:nvPr>
            <p:ph type="subTitle" idx="1"/>
          </p:nvPr>
        </p:nvSpPr>
        <p:spPr>
          <a:xfrm>
            <a:off x="1154163" y="3838403"/>
            <a:ext cx="3086000" cy="1553797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Sistema desde el que un operador puede controlar diversos agentes malware en ejecución.</a:t>
            </a:r>
          </a:p>
          <a:p>
            <a:pPr marL="0" indent="0"/>
            <a:r>
              <a:rPr lang="en" dirty="0"/>
              <a:t>Cobalt Strike / Havoc</a:t>
            </a:r>
            <a:endParaRPr dirty="0"/>
          </a:p>
        </p:txBody>
      </p:sp>
      <p:sp>
        <p:nvSpPr>
          <p:cNvPr id="2806" name="Google Shape;2806;p49"/>
          <p:cNvSpPr txBox="1">
            <a:spLocks noGrp="1"/>
          </p:cNvSpPr>
          <p:nvPr>
            <p:ph type="subTitle" idx="2"/>
          </p:nvPr>
        </p:nvSpPr>
        <p:spPr>
          <a:xfrm>
            <a:off x="1154163" y="3289903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2000" dirty="0"/>
              <a:t>COMMAND&amp;CONTROL</a:t>
            </a:r>
            <a:endParaRPr sz="2000" dirty="0"/>
          </a:p>
        </p:txBody>
      </p:sp>
      <p:sp>
        <p:nvSpPr>
          <p:cNvPr id="2807" name="Google Shape;2807;p49"/>
          <p:cNvSpPr txBox="1">
            <a:spLocks noGrp="1"/>
          </p:cNvSpPr>
          <p:nvPr>
            <p:ph type="subTitle" idx="3"/>
          </p:nvPr>
        </p:nvSpPr>
        <p:spPr>
          <a:xfrm>
            <a:off x="7951829" y="3838404"/>
            <a:ext cx="3086000" cy="1046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Acción de forzar la ejecución de un shellcode en un proceso.</a:t>
            </a:r>
            <a:endParaRPr dirty="0"/>
          </a:p>
        </p:txBody>
      </p:sp>
      <p:sp>
        <p:nvSpPr>
          <p:cNvPr id="2808" name="Google Shape;2808;p49"/>
          <p:cNvSpPr txBox="1">
            <a:spLocks noGrp="1"/>
          </p:cNvSpPr>
          <p:nvPr>
            <p:ph type="subTitle" idx="4"/>
          </p:nvPr>
        </p:nvSpPr>
        <p:spPr>
          <a:xfrm>
            <a:off x="7951829" y="3289903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2000" dirty="0"/>
              <a:t>INYECCIÓN</a:t>
            </a:r>
            <a:endParaRPr sz="2000" dirty="0"/>
          </a:p>
        </p:txBody>
      </p:sp>
      <p:sp>
        <p:nvSpPr>
          <p:cNvPr id="2809" name="Google Shape;2809;p49"/>
          <p:cNvSpPr txBox="1">
            <a:spLocks noGrp="1"/>
          </p:cNvSpPr>
          <p:nvPr>
            <p:ph type="subTitle" idx="5"/>
          </p:nvPr>
        </p:nvSpPr>
        <p:spPr>
          <a:xfrm>
            <a:off x="4552996" y="3838404"/>
            <a:ext cx="3086000" cy="1660028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“Cliente” generado por un C2, diseñado para ejecutar código en una máquina comprometida.</a:t>
            </a:r>
          </a:p>
          <a:p>
            <a:pPr marL="0" indent="0"/>
            <a:r>
              <a:rPr lang="es-ES" dirty="0"/>
              <a:t>EXE, DLL, </a:t>
            </a:r>
            <a:r>
              <a:rPr lang="es-ES" dirty="0" err="1"/>
              <a:t>Shellcode</a:t>
            </a:r>
            <a:r>
              <a:rPr lang="es-ES" dirty="0"/>
              <a:t>…</a:t>
            </a:r>
            <a:endParaRPr dirty="0"/>
          </a:p>
        </p:txBody>
      </p:sp>
      <p:sp>
        <p:nvSpPr>
          <p:cNvPr id="2810" name="Google Shape;2810;p49"/>
          <p:cNvSpPr txBox="1">
            <a:spLocks noGrp="1"/>
          </p:cNvSpPr>
          <p:nvPr>
            <p:ph type="subTitle" idx="6"/>
          </p:nvPr>
        </p:nvSpPr>
        <p:spPr>
          <a:xfrm>
            <a:off x="4368892" y="3289903"/>
            <a:ext cx="3409025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2000" dirty="0"/>
              <a:t>DEMON/AGENT/BEACON</a:t>
            </a:r>
            <a:endParaRPr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-US" dirty="0"/>
              <a:t>Demo</a:t>
            </a:r>
            <a:r>
              <a:rPr lang="en" dirty="0"/>
              <a:t> de Havoc</a:t>
            </a:r>
          </a:p>
          <a:p>
            <a:pPr marL="0" indent="0" algn="l"/>
            <a:endParaRPr lang="en-US" sz="1000" dirty="0">
              <a:latin typeface="Consolas" panose="020B0609020204030204" pitchFamily="49" charset="0"/>
            </a:endParaRPr>
          </a:p>
          <a:p>
            <a:pPr marL="0" indent="0" algn="l"/>
            <a:r>
              <a:rPr lang="en-US" sz="1000" dirty="0">
                <a:latin typeface="Consolas" panose="020B0609020204030204" pitchFamily="49" charset="0"/>
              </a:rPr>
              <a:t>./havoc server --profile ./profiles/</a:t>
            </a:r>
            <a:r>
              <a:rPr lang="en-US" sz="1000" dirty="0" err="1">
                <a:latin typeface="Consolas" panose="020B0609020204030204" pitchFamily="49" charset="0"/>
              </a:rPr>
              <a:t>havoc.yaotl</a:t>
            </a:r>
            <a:r>
              <a:rPr lang="en-US" sz="1000" dirty="0">
                <a:latin typeface="Consolas" panose="020B0609020204030204" pitchFamily="49" charset="0"/>
              </a:rPr>
              <a:t> –v</a:t>
            </a:r>
          </a:p>
          <a:p>
            <a:pPr marL="0" indent="0" algn="l"/>
            <a:endParaRPr lang="en-US" sz="1000" dirty="0">
              <a:latin typeface="Consolas" panose="020B0609020204030204" pitchFamily="49" charset="0"/>
            </a:endParaRPr>
          </a:p>
          <a:p>
            <a:pPr marL="0" indent="0" algn="l"/>
            <a:r>
              <a:rPr lang="en-US" sz="1000" dirty="0">
                <a:latin typeface="Consolas" panose="020B0609020204030204" pitchFamily="49" charset="0"/>
              </a:rPr>
              <a:t>./havoc client</a:t>
            </a:r>
          </a:p>
          <a:p>
            <a:pPr marL="0" indent="0" algn="l"/>
            <a:endParaRPr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INTERNALS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44591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5" name="Google Shape;2815;p50"/>
          <p:cNvCxnSpPr>
            <a:cxnSpLocks/>
            <a:endCxn id="2817" idx="1"/>
          </p:cNvCxnSpPr>
          <p:nvPr/>
        </p:nvCxnSpPr>
        <p:spPr>
          <a:xfrm>
            <a:off x="5376591" y="209796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18" name="Google Shape;2818;p50"/>
          <p:cNvCxnSpPr>
            <a:cxnSpLocks/>
            <a:endCxn id="2820" idx="1"/>
          </p:cNvCxnSpPr>
          <p:nvPr/>
        </p:nvCxnSpPr>
        <p:spPr>
          <a:xfrm>
            <a:off x="5376591" y="328132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1" name="Google Shape;2821;p50"/>
          <p:cNvCxnSpPr>
            <a:cxnSpLocks/>
            <a:endCxn id="2823" idx="1"/>
          </p:cNvCxnSpPr>
          <p:nvPr/>
        </p:nvCxnSpPr>
        <p:spPr>
          <a:xfrm>
            <a:off x="5376591" y="4464744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4" name="Google Shape;2824;p50"/>
          <p:cNvCxnSpPr>
            <a:cxnSpLocks/>
            <a:endCxn id="2826" idx="1"/>
          </p:cNvCxnSpPr>
          <p:nvPr/>
        </p:nvCxnSpPr>
        <p:spPr>
          <a:xfrm>
            <a:off x="5376591" y="5648133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PROCESOS</a:t>
            </a:r>
            <a:endParaRPr dirty="0"/>
          </a:p>
        </p:txBody>
      </p:sp>
      <p:sp>
        <p:nvSpPr>
          <p:cNvPr id="2817" name="Google Shape;2817;p50"/>
          <p:cNvSpPr txBox="1"/>
          <p:nvPr/>
        </p:nvSpPr>
        <p:spPr>
          <a:xfrm>
            <a:off x="6075733" y="1807167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 en ejecución de un programa. Unidad básica que proporciona entorno aislado de ejecución.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6" name="Google Shape;2826;p50"/>
          <p:cNvSpPr txBox="1"/>
          <p:nvPr/>
        </p:nvSpPr>
        <p:spPr>
          <a:xfrm>
            <a:off x="6075733" y="5357364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Cada thread tiene su propio entorno de ejecución (TEB) y su propia pila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3" name="Google Shape;2823;p50"/>
          <p:cNvSpPr txBox="1"/>
          <p:nvPr/>
        </p:nvSpPr>
        <p:spPr>
          <a:xfrm>
            <a:off x="6075733" y="4173965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PEB contiene info sobre el entorno de ejecución del proceso (DLLs cargadas, variables de entorno…)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0" name="Google Shape;2820;p50"/>
          <p:cNvSpPr txBox="1"/>
          <p:nvPr/>
        </p:nvSpPr>
        <p:spPr>
          <a:xfrm>
            <a:off x="6075733" y="2990536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Espacio de Direcciones Virtuales propio. 2⁶⁴ en 64-bits, repartido entre kernel y userland.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13841C-F59F-EC8C-E9C6-04D22937ACA1}"/>
              </a:ext>
            </a:extLst>
          </p:cNvPr>
          <p:cNvSpPr/>
          <p:nvPr/>
        </p:nvSpPr>
        <p:spPr>
          <a:xfrm>
            <a:off x="1540042" y="1768998"/>
            <a:ext cx="3164306" cy="4169963"/>
          </a:xfrm>
          <a:prstGeom prst="rect">
            <a:avLst/>
          </a:prstGeom>
          <a:noFill/>
          <a:ln w="28575">
            <a:solidFill>
              <a:srgbClr val="006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E1D1A2-4BE1-B354-456F-6DB328FDA0B9}"/>
              </a:ext>
            </a:extLst>
          </p:cNvPr>
          <p:cNvCxnSpPr/>
          <p:nvPr/>
        </p:nvCxnSpPr>
        <p:spPr>
          <a:xfrm>
            <a:off x="1536032" y="2214236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6B03B-CFD8-8410-5804-98E991C7E28D}"/>
              </a:ext>
            </a:extLst>
          </p:cNvPr>
          <p:cNvCxnSpPr/>
          <p:nvPr/>
        </p:nvCxnSpPr>
        <p:spPr>
          <a:xfrm>
            <a:off x="1536032" y="2651387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91C8CD-0CAE-25AE-9B66-1103BB748F9B}"/>
              </a:ext>
            </a:extLst>
          </p:cNvPr>
          <p:cNvCxnSpPr/>
          <p:nvPr/>
        </p:nvCxnSpPr>
        <p:spPr>
          <a:xfrm>
            <a:off x="1536032" y="3088523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A88EDE-4FD3-9D37-19D5-9A5073B39A28}"/>
              </a:ext>
            </a:extLst>
          </p:cNvPr>
          <p:cNvCxnSpPr/>
          <p:nvPr/>
        </p:nvCxnSpPr>
        <p:spPr>
          <a:xfrm>
            <a:off x="1536032" y="3525673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0CCA1-E382-A325-B85C-3A28E6ED38BF}"/>
              </a:ext>
            </a:extLst>
          </p:cNvPr>
          <p:cNvCxnSpPr/>
          <p:nvPr/>
        </p:nvCxnSpPr>
        <p:spPr>
          <a:xfrm>
            <a:off x="1536032" y="3982872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E9927-D624-99A6-BA41-ABF270664BA5}"/>
              </a:ext>
            </a:extLst>
          </p:cNvPr>
          <p:cNvSpPr/>
          <p:nvPr/>
        </p:nvSpPr>
        <p:spPr>
          <a:xfrm>
            <a:off x="1695450" y="4339389"/>
            <a:ext cx="1379621" cy="10988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8DB5B-EDF8-30B5-9250-5E07A2E1708F}"/>
              </a:ext>
            </a:extLst>
          </p:cNvPr>
          <p:cNvSpPr/>
          <p:nvPr/>
        </p:nvSpPr>
        <p:spPr>
          <a:xfrm>
            <a:off x="3199899" y="4339387"/>
            <a:ext cx="1379621" cy="10988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2A75C-0139-043B-17DF-A2741F9DF1A3}"/>
              </a:ext>
            </a:extLst>
          </p:cNvPr>
          <p:cNvCxnSpPr>
            <a:cxnSpLocks/>
          </p:cNvCxnSpPr>
          <p:nvPr/>
        </p:nvCxnSpPr>
        <p:spPr>
          <a:xfrm flipV="1">
            <a:off x="1691331" y="4689334"/>
            <a:ext cx="1379621" cy="443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F016A-9974-84C2-704D-850DFC4D2384}"/>
              </a:ext>
            </a:extLst>
          </p:cNvPr>
          <p:cNvCxnSpPr>
            <a:cxnSpLocks/>
          </p:cNvCxnSpPr>
          <p:nvPr/>
        </p:nvCxnSpPr>
        <p:spPr>
          <a:xfrm flipV="1">
            <a:off x="1691332" y="5066326"/>
            <a:ext cx="1379621" cy="443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C3A389-4657-6BB5-DA54-F99096C95A37}"/>
              </a:ext>
            </a:extLst>
          </p:cNvPr>
          <p:cNvCxnSpPr>
            <a:cxnSpLocks/>
          </p:cNvCxnSpPr>
          <p:nvPr/>
        </p:nvCxnSpPr>
        <p:spPr>
          <a:xfrm flipV="1">
            <a:off x="3203908" y="4684904"/>
            <a:ext cx="1379621" cy="443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2F407-EBD2-7F8F-6638-C089CB89A12F}"/>
              </a:ext>
            </a:extLst>
          </p:cNvPr>
          <p:cNvCxnSpPr>
            <a:cxnSpLocks/>
          </p:cNvCxnSpPr>
          <p:nvPr/>
        </p:nvCxnSpPr>
        <p:spPr>
          <a:xfrm flipV="1">
            <a:off x="3203909" y="5061896"/>
            <a:ext cx="1379621" cy="443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831;p50">
            <a:extLst>
              <a:ext uri="{FF2B5EF4-FFF2-40B4-BE49-F238E27FC236}">
                <a16:creationId xmlns:a16="http://schemas.microsoft.com/office/drawing/2014/main" id="{079EE3B3-42BE-4146-378C-8683A5003602}"/>
              </a:ext>
            </a:extLst>
          </p:cNvPr>
          <p:cNvSpPr txBox="1">
            <a:spLocks/>
          </p:cNvSpPr>
          <p:nvPr/>
        </p:nvSpPr>
        <p:spPr>
          <a:xfrm>
            <a:off x="1908509" y="1794102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1400" kern="0" dirty="0"/>
              <a:t>IMAGEN PRINCIPAL</a:t>
            </a:r>
          </a:p>
        </p:txBody>
      </p:sp>
      <p:sp>
        <p:nvSpPr>
          <p:cNvPr id="19" name="Google Shape;2831;p50">
            <a:extLst>
              <a:ext uri="{FF2B5EF4-FFF2-40B4-BE49-F238E27FC236}">
                <a16:creationId xmlns:a16="http://schemas.microsoft.com/office/drawing/2014/main" id="{6E605127-0EAF-929C-C9E4-AADA53C92402}"/>
              </a:ext>
            </a:extLst>
          </p:cNvPr>
          <p:cNvSpPr txBox="1">
            <a:spLocks/>
          </p:cNvSpPr>
          <p:nvPr/>
        </p:nvSpPr>
        <p:spPr>
          <a:xfrm>
            <a:off x="1908509" y="3108087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>
                <a:solidFill>
                  <a:schemeClr val="tx2"/>
                </a:solidFill>
              </a:rPr>
              <a:t>PEB</a:t>
            </a:r>
            <a:endParaRPr lang="en-US" sz="1400" kern="0" dirty="0">
              <a:solidFill>
                <a:schemeClr val="tx2"/>
              </a:solidFill>
            </a:endParaRPr>
          </a:p>
        </p:txBody>
      </p:sp>
      <p:sp>
        <p:nvSpPr>
          <p:cNvPr id="20" name="Google Shape;2831;p50">
            <a:extLst>
              <a:ext uri="{FF2B5EF4-FFF2-40B4-BE49-F238E27FC236}">
                <a16:creationId xmlns:a16="http://schemas.microsoft.com/office/drawing/2014/main" id="{B64C07EE-BBA0-7572-6863-B8D436B01387}"/>
              </a:ext>
            </a:extLst>
          </p:cNvPr>
          <p:cNvSpPr txBox="1">
            <a:spLocks/>
          </p:cNvSpPr>
          <p:nvPr/>
        </p:nvSpPr>
        <p:spPr>
          <a:xfrm>
            <a:off x="1908509" y="2233803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M</a:t>
            </a:r>
            <a:r>
              <a:rPr lang="en-US" sz="1400" kern="0" dirty="0"/>
              <a:t>ÓDULOS SECUNDARIOS</a:t>
            </a:r>
          </a:p>
        </p:txBody>
      </p:sp>
      <p:sp>
        <p:nvSpPr>
          <p:cNvPr id="21" name="Google Shape;2831;p50">
            <a:extLst>
              <a:ext uri="{FF2B5EF4-FFF2-40B4-BE49-F238E27FC236}">
                <a16:creationId xmlns:a16="http://schemas.microsoft.com/office/drawing/2014/main" id="{09258CFF-91AD-E741-81D6-83E9F7293BFE}"/>
              </a:ext>
            </a:extLst>
          </p:cNvPr>
          <p:cNvSpPr txBox="1">
            <a:spLocks/>
          </p:cNvSpPr>
          <p:nvPr/>
        </p:nvSpPr>
        <p:spPr>
          <a:xfrm>
            <a:off x="1908509" y="2670952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H</a:t>
            </a:r>
            <a:r>
              <a:rPr lang="en-US" sz="1400" kern="0" dirty="0"/>
              <a:t>EAP(s)</a:t>
            </a:r>
          </a:p>
        </p:txBody>
      </p:sp>
      <p:sp>
        <p:nvSpPr>
          <p:cNvPr id="22" name="Google Shape;2831;p50">
            <a:extLst>
              <a:ext uri="{FF2B5EF4-FFF2-40B4-BE49-F238E27FC236}">
                <a16:creationId xmlns:a16="http://schemas.microsoft.com/office/drawing/2014/main" id="{E8288222-8FCF-3995-C640-16E64AC5CCEE}"/>
              </a:ext>
            </a:extLst>
          </p:cNvPr>
          <p:cNvSpPr txBox="1">
            <a:spLocks/>
          </p:cNvSpPr>
          <p:nvPr/>
        </p:nvSpPr>
        <p:spPr>
          <a:xfrm>
            <a:off x="1908509" y="3544664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…</a:t>
            </a:r>
            <a:endParaRPr lang="en-US" sz="1400" kern="0" dirty="0"/>
          </a:p>
        </p:txBody>
      </p:sp>
      <p:sp>
        <p:nvSpPr>
          <p:cNvPr id="23" name="Google Shape;2831;p50">
            <a:extLst>
              <a:ext uri="{FF2B5EF4-FFF2-40B4-BE49-F238E27FC236}">
                <a16:creationId xmlns:a16="http://schemas.microsoft.com/office/drawing/2014/main" id="{D185D345-2339-33A1-5059-6CF7BD3DFA2F}"/>
              </a:ext>
            </a:extLst>
          </p:cNvPr>
          <p:cNvSpPr txBox="1">
            <a:spLocks/>
          </p:cNvSpPr>
          <p:nvPr/>
        </p:nvSpPr>
        <p:spPr>
          <a:xfrm>
            <a:off x="1089751" y="4316538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THREAD 1</a:t>
            </a:r>
            <a:endParaRPr lang="en-US" sz="1400" kern="0" dirty="0"/>
          </a:p>
        </p:txBody>
      </p:sp>
      <p:sp>
        <p:nvSpPr>
          <p:cNvPr id="24" name="Google Shape;2831;p50">
            <a:extLst>
              <a:ext uri="{FF2B5EF4-FFF2-40B4-BE49-F238E27FC236}">
                <a16:creationId xmlns:a16="http://schemas.microsoft.com/office/drawing/2014/main" id="{DD7400C3-CA73-E919-17F4-7F9E199EFB1B}"/>
              </a:ext>
            </a:extLst>
          </p:cNvPr>
          <p:cNvSpPr txBox="1">
            <a:spLocks/>
          </p:cNvSpPr>
          <p:nvPr/>
        </p:nvSpPr>
        <p:spPr>
          <a:xfrm>
            <a:off x="2602328" y="4310634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THREAD 2</a:t>
            </a:r>
            <a:endParaRPr lang="en-US" sz="1400" kern="0" dirty="0"/>
          </a:p>
        </p:txBody>
      </p:sp>
      <p:sp>
        <p:nvSpPr>
          <p:cNvPr id="25" name="Google Shape;2831;p50">
            <a:extLst>
              <a:ext uri="{FF2B5EF4-FFF2-40B4-BE49-F238E27FC236}">
                <a16:creationId xmlns:a16="http://schemas.microsoft.com/office/drawing/2014/main" id="{3F5F74D8-E72D-7228-4854-FBF135130A6A}"/>
              </a:ext>
            </a:extLst>
          </p:cNvPr>
          <p:cNvSpPr txBox="1">
            <a:spLocks/>
          </p:cNvSpPr>
          <p:nvPr/>
        </p:nvSpPr>
        <p:spPr>
          <a:xfrm>
            <a:off x="1089751" y="4680769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050" kern="0" dirty="0"/>
              <a:t>TEB</a:t>
            </a:r>
            <a:endParaRPr lang="en-US" sz="1400" kern="0" dirty="0"/>
          </a:p>
        </p:txBody>
      </p:sp>
      <p:sp>
        <p:nvSpPr>
          <p:cNvPr id="26" name="Google Shape;2831;p50">
            <a:extLst>
              <a:ext uri="{FF2B5EF4-FFF2-40B4-BE49-F238E27FC236}">
                <a16:creationId xmlns:a16="http://schemas.microsoft.com/office/drawing/2014/main" id="{C5742503-4864-42DF-4E95-6DB9DC1934B2}"/>
              </a:ext>
            </a:extLst>
          </p:cNvPr>
          <p:cNvSpPr txBox="1">
            <a:spLocks/>
          </p:cNvSpPr>
          <p:nvPr/>
        </p:nvSpPr>
        <p:spPr>
          <a:xfrm>
            <a:off x="2594201" y="4669401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050" kern="0" dirty="0"/>
              <a:t>TEB</a:t>
            </a:r>
            <a:endParaRPr lang="en-US" sz="1400" kern="0" dirty="0"/>
          </a:p>
        </p:txBody>
      </p:sp>
      <p:sp>
        <p:nvSpPr>
          <p:cNvPr id="27" name="Google Shape;2831;p50">
            <a:extLst>
              <a:ext uri="{FF2B5EF4-FFF2-40B4-BE49-F238E27FC236}">
                <a16:creationId xmlns:a16="http://schemas.microsoft.com/office/drawing/2014/main" id="{0D35086E-C24D-44E5-98D4-AB47F02D3CD9}"/>
              </a:ext>
            </a:extLst>
          </p:cNvPr>
          <p:cNvSpPr txBox="1">
            <a:spLocks/>
          </p:cNvSpPr>
          <p:nvPr/>
        </p:nvSpPr>
        <p:spPr>
          <a:xfrm>
            <a:off x="1089751" y="5060045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050" kern="0" dirty="0"/>
              <a:t>STACK</a:t>
            </a:r>
            <a:endParaRPr lang="en-US" sz="1400" kern="0" dirty="0"/>
          </a:p>
        </p:txBody>
      </p:sp>
      <p:sp>
        <p:nvSpPr>
          <p:cNvPr id="28" name="Google Shape;2831;p50">
            <a:extLst>
              <a:ext uri="{FF2B5EF4-FFF2-40B4-BE49-F238E27FC236}">
                <a16:creationId xmlns:a16="http://schemas.microsoft.com/office/drawing/2014/main" id="{303BE37B-49C4-5A81-6357-297065ACE46F}"/>
              </a:ext>
            </a:extLst>
          </p:cNvPr>
          <p:cNvSpPr txBox="1">
            <a:spLocks/>
          </p:cNvSpPr>
          <p:nvPr/>
        </p:nvSpPr>
        <p:spPr>
          <a:xfrm>
            <a:off x="2594201" y="5038647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050" kern="0" dirty="0"/>
              <a:t>STACK</a:t>
            </a:r>
            <a:endParaRPr lang="en-US" sz="1400" kern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5" name="Google Shape;2815;p50"/>
          <p:cNvCxnSpPr>
            <a:cxnSpLocks/>
            <a:endCxn id="2817" idx="1"/>
          </p:cNvCxnSpPr>
          <p:nvPr/>
        </p:nvCxnSpPr>
        <p:spPr>
          <a:xfrm>
            <a:off x="5376591" y="209796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18" name="Google Shape;2818;p50"/>
          <p:cNvCxnSpPr>
            <a:cxnSpLocks/>
            <a:endCxn id="2820" idx="1"/>
          </p:cNvCxnSpPr>
          <p:nvPr/>
        </p:nvCxnSpPr>
        <p:spPr>
          <a:xfrm>
            <a:off x="5376591" y="328132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1" name="Google Shape;2821;p50"/>
          <p:cNvCxnSpPr>
            <a:cxnSpLocks/>
            <a:endCxn id="2823" idx="1"/>
          </p:cNvCxnSpPr>
          <p:nvPr/>
        </p:nvCxnSpPr>
        <p:spPr>
          <a:xfrm>
            <a:off x="5376591" y="4464744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4" name="Google Shape;2824;p50"/>
          <p:cNvCxnSpPr>
            <a:cxnSpLocks/>
            <a:endCxn id="2826" idx="1"/>
          </p:cNvCxnSpPr>
          <p:nvPr/>
        </p:nvCxnSpPr>
        <p:spPr>
          <a:xfrm>
            <a:off x="5376591" y="5648133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PEB</a:t>
            </a:r>
            <a:endParaRPr dirty="0"/>
          </a:p>
        </p:txBody>
      </p:sp>
      <p:sp>
        <p:nvSpPr>
          <p:cNvPr id="2817" name="Google Shape;2817;p50"/>
          <p:cNvSpPr txBox="1"/>
          <p:nvPr/>
        </p:nvSpPr>
        <p:spPr>
          <a:xfrm>
            <a:off x="6075733" y="1807167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Información sobre el entorno de ejecución del proceso.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6" name="Google Shape;2826;p50"/>
          <p:cNvSpPr txBox="1"/>
          <p:nvPr/>
        </p:nvSpPr>
        <p:spPr>
          <a:xfrm>
            <a:off x="6075733" y="5357364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InLoadOrderModuleList: </a:t>
            </a: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lista enlazada de módulos cargados según su orden de carga.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3" name="Google Shape;2823;p50"/>
          <p:cNvSpPr txBox="1"/>
          <p:nvPr/>
        </p:nvSpPr>
        <p:spPr>
          <a:xfrm>
            <a:off x="6075733" y="4173965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Ldr:</a:t>
            </a: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puntero a estructura PEB_LDR_DATA que contiene información sobre los módulos cargados en el proceso.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0" name="Google Shape;2820;p50"/>
          <p:cNvSpPr txBox="1"/>
          <p:nvPr/>
        </p:nvSpPr>
        <p:spPr>
          <a:xfrm>
            <a:off x="6075733" y="2990536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ImageBaseAddress:</a:t>
            </a: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dirección base de la imagen ejecutable del proceso.</a:t>
            </a:r>
          </a:p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D958F0-A28B-0494-44BB-7201A943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94" y="2041357"/>
            <a:ext cx="3541461" cy="374181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0D217C-E50B-C872-CB8B-F2D299E8EA7A}"/>
              </a:ext>
            </a:extLst>
          </p:cNvPr>
          <p:cNvCxnSpPr>
            <a:cxnSpLocks/>
          </p:cNvCxnSpPr>
          <p:nvPr/>
        </p:nvCxnSpPr>
        <p:spPr>
          <a:xfrm>
            <a:off x="1760621" y="5257800"/>
            <a:ext cx="12071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225682-6698-CCE8-FBAD-29DF7A460520}"/>
              </a:ext>
            </a:extLst>
          </p:cNvPr>
          <p:cNvCxnSpPr>
            <a:cxnSpLocks/>
          </p:cNvCxnSpPr>
          <p:nvPr/>
        </p:nvCxnSpPr>
        <p:spPr>
          <a:xfrm>
            <a:off x="1760621" y="5069306"/>
            <a:ext cx="155608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FC2921A-DDAA-05C6-8A92-6CE240D4B0F5}"/>
              </a:ext>
            </a:extLst>
          </p:cNvPr>
          <p:cNvCxnSpPr>
            <a:cxnSpLocks/>
          </p:cNvCxnSpPr>
          <p:nvPr/>
        </p:nvCxnSpPr>
        <p:spPr>
          <a:xfrm>
            <a:off x="1760621" y="4495800"/>
            <a:ext cx="151999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8CB82E-BC03-A5C2-07BE-D4DF55D43439}"/>
              </a:ext>
            </a:extLst>
          </p:cNvPr>
          <p:cNvCxnSpPr>
            <a:cxnSpLocks/>
          </p:cNvCxnSpPr>
          <p:nvPr/>
        </p:nvCxnSpPr>
        <p:spPr>
          <a:xfrm>
            <a:off x="1760621" y="3120189"/>
            <a:ext cx="224990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2" name="Group 2761">
            <a:extLst>
              <a:ext uri="{FF2B5EF4-FFF2-40B4-BE49-F238E27FC236}">
                <a16:creationId xmlns:a16="http://schemas.microsoft.com/office/drawing/2014/main" id="{EC02D24D-8647-2BC2-287D-EE3003D09692}"/>
              </a:ext>
            </a:extLst>
          </p:cNvPr>
          <p:cNvGrpSpPr/>
          <p:nvPr/>
        </p:nvGrpSpPr>
        <p:grpSpPr>
          <a:xfrm>
            <a:off x="3076074" y="2270711"/>
            <a:ext cx="1398842" cy="2939717"/>
            <a:chOff x="3076074" y="2270711"/>
            <a:chExt cx="1398842" cy="2939717"/>
          </a:xfrm>
        </p:grpSpPr>
        <p:cxnSp>
          <p:nvCxnSpPr>
            <p:cNvPr id="2756" name="Straight Connector 2755">
              <a:extLst>
                <a:ext uri="{FF2B5EF4-FFF2-40B4-BE49-F238E27FC236}">
                  <a16:creationId xmlns:a16="http://schemas.microsoft.com/office/drawing/2014/main" id="{3FE70CCB-9BB6-76A6-17B0-475442445735}"/>
                </a:ext>
              </a:extLst>
            </p:cNvPr>
            <p:cNvCxnSpPr/>
            <p:nvPr/>
          </p:nvCxnSpPr>
          <p:spPr>
            <a:xfrm>
              <a:off x="3076074" y="5205663"/>
              <a:ext cx="136758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7" name="Straight Connector 2756">
              <a:extLst>
                <a:ext uri="{FF2B5EF4-FFF2-40B4-BE49-F238E27FC236}">
                  <a16:creationId xmlns:a16="http://schemas.microsoft.com/office/drawing/2014/main" id="{879E7953-4D68-E80C-34C2-499E359E5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3666" y="2270711"/>
              <a:ext cx="28074" cy="293971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1" name="Straight Arrow Connector 2760">
              <a:extLst>
                <a:ext uri="{FF2B5EF4-FFF2-40B4-BE49-F238E27FC236}">
                  <a16:creationId xmlns:a16="http://schemas.microsoft.com/office/drawing/2014/main" id="{C016342D-B03D-E4B3-25CE-185CDF67CDB2}"/>
                </a:ext>
              </a:extLst>
            </p:cNvPr>
            <p:cNvCxnSpPr/>
            <p:nvPr/>
          </p:nvCxnSpPr>
          <p:spPr>
            <a:xfrm flipH="1">
              <a:off x="3653925" y="2270711"/>
              <a:ext cx="82099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69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PEB</a:t>
            </a:r>
            <a:endParaRPr dirty="0"/>
          </a:p>
        </p:txBody>
      </p:sp>
      <p:sp>
        <p:nvSpPr>
          <p:cNvPr id="3" name="Google Shape;3921;p77">
            <a:extLst>
              <a:ext uri="{FF2B5EF4-FFF2-40B4-BE49-F238E27FC236}">
                <a16:creationId xmlns:a16="http://schemas.microsoft.com/office/drawing/2014/main" id="{0E256202-E0A5-E7B9-9A7F-1722E8B27B1D}"/>
              </a:ext>
            </a:extLst>
          </p:cNvPr>
          <p:cNvSpPr txBox="1">
            <a:spLocks/>
          </p:cNvSpPr>
          <p:nvPr/>
        </p:nvSpPr>
        <p:spPr>
          <a:xfrm>
            <a:off x="6056317" y="4379194"/>
            <a:ext cx="5092700" cy="181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kern="0" dirty="0"/>
              <a:t>Abrir </a:t>
            </a:r>
            <a:r>
              <a:rPr lang="es-ES" sz="1200" kern="0" dirty="0" err="1"/>
              <a:t>WinDBG</a:t>
            </a:r>
            <a:r>
              <a:rPr lang="es-ES" sz="1200" kern="0" dirty="0"/>
              <a:t> y ejecutar el comando !</a:t>
            </a:r>
            <a:r>
              <a:rPr lang="es-ES" sz="1200" kern="0" dirty="0" err="1"/>
              <a:t>peb</a:t>
            </a:r>
            <a:endParaRPr lang="es-ES" sz="1200" kern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kern="0" dirty="0"/>
              <a:t>Navegar hasta </a:t>
            </a:r>
            <a:r>
              <a:rPr lang="es-ES" sz="1200" kern="0" dirty="0" err="1"/>
              <a:t>peb</a:t>
            </a:r>
            <a:r>
              <a:rPr lang="es-ES" sz="1200" kern="0" dirty="0"/>
              <a:t>-&gt;</a:t>
            </a:r>
            <a:r>
              <a:rPr lang="es-ES" sz="1200" kern="0" dirty="0" err="1"/>
              <a:t>Ldr</a:t>
            </a:r>
            <a:r>
              <a:rPr lang="es-ES" sz="1200" kern="0" dirty="0"/>
              <a:t>-&gt;</a:t>
            </a:r>
            <a:r>
              <a:rPr lang="es-ES" sz="1200" kern="0" dirty="0" err="1"/>
              <a:t>InLoadOrderModuleList</a:t>
            </a:r>
            <a:endParaRPr lang="es-ES" sz="1200" kern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kern="0" dirty="0"/>
              <a:t>Iterar sobre los módulos para ver cuáles están cargados</a:t>
            </a:r>
          </a:p>
          <a:p>
            <a:pPr marL="0" indent="0"/>
            <a:r>
              <a:rPr lang="en-US" sz="1050" dirty="0"/>
              <a:t>!list -x "dt _LDR_DATA_TABLE_ENTRY" &lt;</a:t>
            </a:r>
            <a:r>
              <a:rPr lang="en-US" sz="1050" dirty="0" err="1"/>
              <a:t>InLoadOrderModuleList</a:t>
            </a:r>
            <a:r>
              <a:rPr lang="en-US" sz="1050" dirty="0"/>
              <a:t> address&gt;</a:t>
            </a:r>
            <a:endParaRPr lang="es-ES" sz="1200" kern="0" dirty="0"/>
          </a:p>
        </p:txBody>
      </p:sp>
    </p:spTree>
    <p:extLst>
      <p:ext uri="{BB962C8B-B14F-4D97-AF65-F5344CB8AC3E}">
        <p14:creationId xmlns:p14="http://schemas.microsoft.com/office/powerpoint/2010/main" val="16709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5" name="Google Shape;2815;p50"/>
          <p:cNvCxnSpPr>
            <a:cxnSpLocks/>
            <a:endCxn id="2817" idx="1"/>
          </p:cNvCxnSpPr>
          <p:nvPr/>
        </p:nvCxnSpPr>
        <p:spPr>
          <a:xfrm>
            <a:off x="5376591" y="2097967"/>
            <a:ext cx="6991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18" name="Google Shape;2818;p50"/>
          <p:cNvCxnSpPr>
            <a:cxnSpLocks/>
            <a:endCxn id="2820" idx="1"/>
          </p:cNvCxnSpPr>
          <p:nvPr/>
        </p:nvCxnSpPr>
        <p:spPr>
          <a:xfrm>
            <a:off x="5376591" y="328132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1" name="Google Shape;2821;p50"/>
          <p:cNvCxnSpPr>
            <a:cxnSpLocks/>
            <a:endCxn id="2823" idx="1"/>
          </p:cNvCxnSpPr>
          <p:nvPr/>
        </p:nvCxnSpPr>
        <p:spPr>
          <a:xfrm>
            <a:off x="5376591" y="4464744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4" name="Google Shape;2824;p50"/>
          <p:cNvCxnSpPr>
            <a:cxnSpLocks/>
            <a:endCxn id="2826" idx="1"/>
          </p:cNvCxnSpPr>
          <p:nvPr/>
        </p:nvCxnSpPr>
        <p:spPr>
          <a:xfrm>
            <a:off x="5376591" y="5648133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PORTABLE EXECUTABLE</a:t>
            </a:r>
            <a:endParaRPr dirty="0"/>
          </a:p>
        </p:txBody>
      </p:sp>
      <p:sp>
        <p:nvSpPr>
          <p:cNvPr id="2817" name="Google Shape;2817;p50"/>
          <p:cNvSpPr txBox="1"/>
          <p:nvPr/>
        </p:nvSpPr>
        <p:spPr>
          <a:xfrm>
            <a:off x="6075733" y="1807167"/>
            <a:ext cx="4511834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DOS HEADER: Ya no se usa (compatibilidad MS-DOS). e_lfanew apunta al nuevo NT HEADER.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6" name="Google Shape;2826;p50"/>
          <p:cNvSpPr txBox="1"/>
          <p:nvPr/>
        </p:nvSpPr>
        <p:spPr>
          <a:xfrm>
            <a:off x="6075733" y="5357364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.text contiene el código, .data almacena variables…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3" name="Google Shape;2823;p50"/>
          <p:cNvSpPr txBox="1"/>
          <p:nvPr/>
        </p:nvSpPr>
        <p:spPr>
          <a:xfrm>
            <a:off x="6075733" y="4173965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SECTIONS: áreas específicas con información estructurada y un propósito concreto. 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0" name="Google Shape;2820;p50"/>
          <p:cNvSpPr txBox="1"/>
          <p:nvPr/>
        </p:nvSpPr>
        <p:spPr>
          <a:xfrm>
            <a:off x="6075733" y="2990536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NT HEADERS: var</a:t>
            </a:r>
            <a:r>
              <a:rPr lang="es-ES" sz="1600" kern="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ía</a:t>
            </a: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entre 32 y 64-bits. Contiene información sobre el ejecutable.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13841C-F59F-EC8C-E9C6-04D22937ACA1}"/>
              </a:ext>
            </a:extLst>
          </p:cNvPr>
          <p:cNvSpPr/>
          <p:nvPr/>
        </p:nvSpPr>
        <p:spPr>
          <a:xfrm>
            <a:off x="1540042" y="1768998"/>
            <a:ext cx="3164306" cy="4169963"/>
          </a:xfrm>
          <a:prstGeom prst="rect">
            <a:avLst/>
          </a:prstGeom>
          <a:noFill/>
          <a:ln w="28575">
            <a:solidFill>
              <a:srgbClr val="006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E1D1A2-4BE1-B354-456F-6DB328FDA0B9}"/>
              </a:ext>
            </a:extLst>
          </p:cNvPr>
          <p:cNvCxnSpPr/>
          <p:nvPr/>
        </p:nvCxnSpPr>
        <p:spPr>
          <a:xfrm>
            <a:off x="1536032" y="2214236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6B03B-CFD8-8410-5804-98E991C7E28D}"/>
              </a:ext>
            </a:extLst>
          </p:cNvPr>
          <p:cNvCxnSpPr/>
          <p:nvPr/>
        </p:nvCxnSpPr>
        <p:spPr>
          <a:xfrm>
            <a:off x="1536032" y="2651387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91C8CD-0CAE-25AE-9B66-1103BB748F9B}"/>
              </a:ext>
            </a:extLst>
          </p:cNvPr>
          <p:cNvCxnSpPr/>
          <p:nvPr/>
        </p:nvCxnSpPr>
        <p:spPr>
          <a:xfrm>
            <a:off x="1536032" y="3088523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A88EDE-4FD3-9D37-19D5-9A5073B39A28}"/>
              </a:ext>
            </a:extLst>
          </p:cNvPr>
          <p:cNvCxnSpPr/>
          <p:nvPr/>
        </p:nvCxnSpPr>
        <p:spPr>
          <a:xfrm>
            <a:off x="1536032" y="3525673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8DB5B-EDF8-30B5-9250-5E07A2E1708F}"/>
              </a:ext>
            </a:extLst>
          </p:cNvPr>
          <p:cNvSpPr/>
          <p:nvPr/>
        </p:nvSpPr>
        <p:spPr>
          <a:xfrm>
            <a:off x="2128866" y="3732931"/>
            <a:ext cx="2142066" cy="3807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2831;p50">
            <a:extLst>
              <a:ext uri="{FF2B5EF4-FFF2-40B4-BE49-F238E27FC236}">
                <a16:creationId xmlns:a16="http://schemas.microsoft.com/office/drawing/2014/main" id="{079EE3B3-42BE-4146-378C-8683A5003602}"/>
              </a:ext>
            </a:extLst>
          </p:cNvPr>
          <p:cNvSpPr txBox="1">
            <a:spLocks/>
          </p:cNvSpPr>
          <p:nvPr/>
        </p:nvSpPr>
        <p:spPr>
          <a:xfrm>
            <a:off x="1908509" y="1794102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1400" kern="0" dirty="0"/>
              <a:t>DOS HEADER</a:t>
            </a:r>
          </a:p>
        </p:txBody>
      </p:sp>
      <p:sp>
        <p:nvSpPr>
          <p:cNvPr id="19" name="Google Shape;2831;p50">
            <a:extLst>
              <a:ext uri="{FF2B5EF4-FFF2-40B4-BE49-F238E27FC236}">
                <a16:creationId xmlns:a16="http://schemas.microsoft.com/office/drawing/2014/main" id="{6E605127-0EAF-929C-C9E4-AADA53C92402}"/>
              </a:ext>
            </a:extLst>
          </p:cNvPr>
          <p:cNvSpPr txBox="1">
            <a:spLocks/>
          </p:cNvSpPr>
          <p:nvPr/>
        </p:nvSpPr>
        <p:spPr>
          <a:xfrm>
            <a:off x="1908509" y="3108087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>
                <a:solidFill>
                  <a:schemeClr val="bg1"/>
                </a:solidFill>
              </a:rPr>
              <a:t>SECTION TABLE</a:t>
            </a:r>
            <a:endParaRPr lang="en-US" sz="1400" kern="0" dirty="0">
              <a:solidFill>
                <a:schemeClr val="bg1"/>
              </a:solidFill>
            </a:endParaRPr>
          </a:p>
        </p:txBody>
      </p:sp>
      <p:sp>
        <p:nvSpPr>
          <p:cNvPr id="20" name="Google Shape;2831;p50">
            <a:extLst>
              <a:ext uri="{FF2B5EF4-FFF2-40B4-BE49-F238E27FC236}">
                <a16:creationId xmlns:a16="http://schemas.microsoft.com/office/drawing/2014/main" id="{B64C07EE-BBA0-7572-6863-B8D436B01387}"/>
              </a:ext>
            </a:extLst>
          </p:cNvPr>
          <p:cNvSpPr txBox="1">
            <a:spLocks/>
          </p:cNvSpPr>
          <p:nvPr/>
        </p:nvSpPr>
        <p:spPr>
          <a:xfrm>
            <a:off x="1908509" y="2233803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1400" kern="0" dirty="0"/>
              <a:t>DOS STUB</a:t>
            </a:r>
          </a:p>
        </p:txBody>
      </p:sp>
      <p:sp>
        <p:nvSpPr>
          <p:cNvPr id="21" name="Google Shape;2831;p50">
            <a:extLst>
              <a:ext uri="{FF2B5EF4-FFF2-40B4-BE49-F238E27FC236}">
                <a16:creationId xmlns:a16="http://schemas.microsoft.com/office/drawing/2014/main" id="{09258CFF-91AD-E741-81D6-83E9F7293BFE}"/>
              </a:ext>
            </a:extLst>
          </p:cNvPr>
          <p:cNvSpPr txBox="1">
            <a:spLocks/>
          </p:cNvSpPr>
          <p:nvPr/>
        </p:nvSpPr>
        <p:spPr>
          <a:xfrm>
            <a:off x="1908509" y="2670952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1400" kern="0" dirty="0"/>
              <a:t>NT HEADERS</a:t>
            </a:r>
          </a:p>
        </p:txBody>
      </p:sp>
      <p:sp>
        <p:nvSpPr>
          <p:cNvPr id="24" name="Google Shape;2831;p50">
            <a:extLst>
              <a:ext uri="{FF2B5EF4-FFF2-40B4-BE49-F238E27FC236}">
                <a16:creationId xmlns:a16="http://schemas.microsoft.com/office/drawing/2014/main" id="{DD7400C3-CA73-E919-17F4-7F9E199EFB1B}"/>
              </a:ext>
            </a:extLst>
          </p:cNvPr>
          <p:cNvSpPr txBox="1">
            <a:spLocks/>
          </p:cNvSpPr>
          <p:nvPr/>
        </p:nvSpPr>
        <p:spPr>
          <a:xfrm>
            <a:off x="1908509" y="3728179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SECTION .</a:t>
            </a:r>
            <a:r>
              <a:rPr lang="es-ES" sz="1400" kern="0" dirty="0" err="1"/>
              <a:t>text</a:t>
            </a:r>
            <a:endParaRPr lang="en-US" sz="1400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D63AD-6D19-F145-8FA7-95969E54B917}"/>
              </a:ext>
            </a:extLst>
          </p:cNvPr>
          <p:cNvSpPr/>
          <p:nvPr/>
        </p:nvSpPr>
        <p:spPr>
          <a:xfrm>
            <a:off x="2128866" y="4261435"/>
            <a:ext cx="2142066" cy="3807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2831;p50">
            <a:extLst>
              <a:ext uri="{FF2B5EF4-FFF2-40B4-BE49-F238E27FC236}">
                <a16:creationId xmlns:a16="http://schemas.microsoft.com/office/drawing/2014/main" id="{F9FF3328-F8E4-0B97-78AF-891D7AA40442}"/>
              </a:ext>
            </a:extLst>
          </p:cNvPr>
          <p:cNvSpPr txBox="1">
            <a:spLocks/>
          </p:cNvSpPr>
          <p:nvPr/>
        </p:nvSpPr>
        <p:spPr>
          <a:xfrm>
            <a:off x="1908509" y="4256683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SECTION .data</a:t>
            </a:r>
            <a:endParaRPr lang="en-US" sz="14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E6070A-705C-A1A7-D2D6-056583449CAF}"/>
              </a:ext>
            </a:extLst>
          </p:cNvPr>
          <p:cNvSpPr/>
          <p:nvPr/>
        </p:nvSpPr>
        <p:spPr>
          <a:xfrm>
            <a:off x="2128866" y="5089047"/>
            <a:ext cx="2142066" cy="3807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Google Shape;2831;p50">
            <a:extLst>
              <a:ext uri="{FF2B5EF4-FFF2-40B4-BE49-F238E27FC236}">
                <a16:creationId xmlns:a16="http://schemas.microsoft.com/office/drawing/2014/main" id="{0258F573-D9F6-A2BA-BD35-06FA9DAEAF7D}"/>
              </a:ext>
            </a:extLst>
          </p:cNvPr>
          <p:cNvSpPr txBox="1">
            <a:spLocks/>
          </p:cNvSpPr>
          <p:nvPr/>
        </p:nvSpPr>
        <p:spPr>
          <a:xfrm>
            <a:off x="1908509" y="5084295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SECTION .</a:t>
            </a:r>
            <a:r>
              <a:rPr lang="es-ES" sz="1400" kern="0" dirty="0" err="1"/>
              <a:t>reloc</a:t>
            </a:r>
            <a:endParaRPr lang="en-US" sz="1400" kern="0" dirty="0"/>
          </a:p>
        </p:txBody>
      </p:sp>
      <p:sp>
        <p:nvSpPr>
          <p:cNvPr id="29" name="Google Shape;2831;p50">
            <a:extLst>
              <a:ext uri="{FF2B5EF4-FFF2-40B4-BE49-F238E27FC236}">
                <a16:creationId xmlns:a16="http://schemas.microsoft.com/office/drawing/2014/main" id="{0A4A65D1-2AAE-4EF8-BFDC-B0D91559B3F3}"/>
              </a:ext>
            </a:extLst>
          </p:cNvPr>
          <p:cNvSpPr txBox="1">
            <a:spLocks/>
          </p:cNvSpPr>
          <p:nvPr/>
        </p:nvSpPr>
        <p:spPr>
          <a:xfrm>
            <a:off x="1908509" y="4668173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…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727769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NT HEADERS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6EF3D-E693-AD52-02DE-B17BF4C4A453}"/>
              </a:ext>
            </a:extLst>
          </p:cNvPr>
          <p:cNvSpPr txBox="1"/>
          <p:nvPr/>
        </p:nvSpPr>
        <p:spPr>
          <a:xfrm>
            <a:off x="1380066" y="1731433"/>
            <a:ext cx="40174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_IMAGE_NT_HEADERS64 {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Signature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IMAGE_FILE_HEADER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FileHeader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IMAGE_OPTIONAL_HEADER64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OptionalHeader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IMAGE_NT_HEADERS64, *PIMAGE_NT_HEADERS64;</a:t>
            </a:r>
          </a:p>
          <a:p>
            <a:endParaRPr lang="es-E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_IMAGE_NT_HEADERS {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Signature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IMAGE_FILE_HEADER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FileHeader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IMAGE_OPTIONAL_HEADER32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OptionalHeader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IMAGE_NT_HEADERS32, *PIMAGE_NT_HEADERS32;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97066-03CE-CA5E-D398-ACBBBBBF8BC5}"/>
              </a:ext>
            </a:extLst>
          </p:cNvPr>
          <p:cNvSpPr txBox="1"/>
          <p:nvPr/>
        </p:nvSpPr>
        <p:spPr>
          <a:xfrm>
            <a:off x="1380066" y="3920066"/>
            <a:ext cx="4017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 struct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_IMAGE_FILE_HEADER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Machine;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NumberOfSections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TimeDateStamp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PointerToSymbolTable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NumberOfSymbols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SizeOfOptionalHeader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Characteristics;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IMAGE_FILE_HEADER, *PIMAGE_FILE_HEADER;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59508-8846-BCEB-F92F-730240386778}"/>
              </a:ext>
            </a:extLst>
          </p:cNvPr>
          <p:cNvSpPr txBox="1"/>
          <p:nvPr/>
        </p:nvSpPr>
        <p:spPr>
          <a:xfrm>
            <a:off x="5397500" y="1621365"/>
            <a:ext cx="6515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 struct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_IMAGE_OPTIONAL_HEADER64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Magic;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BYTE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MajorLinkerVersion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BYTE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MinorLinkerVersion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AddressOfEntryPoint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BaseOfCode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ULONGLONG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ImageBase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SectionAlignment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FileAlignment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MajorOperatingSystemVersion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MinorOperatingSystemVersion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SizeOfImage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SizeOfHeaders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CheckSum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Subsystem;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LoaderFlags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NumberOfRvaAndSizes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IMAGE_DATA_DIRECTORY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DataDirectory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[16];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IMAGE_OPTIONAL_HEADER64, *PIMAGE_OPTIONAL_HEADER64;</a:t>
            </a:r>
          </a:p>
        </p:txBody>
      </p:sp>
    </p:spTree>
    <p:extLst>
      <p:ext uri="{BB962C8B-B14F-4D97-AF65-F5344CB8AC3E}">
        <p14:creationId xmlns:p14="http://schemas.microsoft.com/office/powerpoint/2010/main" val="82632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OPTIONAL HEADER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59508-8846-BCEB-F92F-730240386778}"/>
              </a:ext>
            </a:extLst>
          </p:cNvPr>
          <p:cNvSpPr txBox="1"/>
          <p:nvPr/>
        </p:nvSpPr>
        <p:spPr>
          <a:xfrm>
            <a:off x="1193800" y="1735665"/>
            <a:ext cx="6515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 struct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_IMAGE_OPTIONAL_HEADER64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Magic;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BYTE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MajorLinkerVersion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BYTE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MinorLinkerVersion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AddressOfEntryPoint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BaseOfCode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ULONGLONG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ImageBase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SectionAlignment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FileAlignment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MajorOperatingSystemVersion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MinorOperatingSystemVersion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SizeOfImage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SizeOfHeaders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CheckSum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Subsystem;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LoaderFlags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NumberOfRvaAndSizes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IMAGE_DATA_DIRECTORY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DataDirectory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[16];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IMAGE_OPTIONAL_HEADER64, *PIMAGE_OPTIONAL_HEADER64;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3F6A7-3C81-E7B0-01FD-D7434349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4658"/>
            <a:ext cx="5033490" cy="335293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BDA30D-6336-E465-10E1-12012948B164}"/>
              </a:ext>
            </a:extLst>
          </p:cNvPr>
          <p:cNvCxnSpPr>
            <a:cxnSpLocks/>
          </p:cNvCxnSpPr>
          <p:nvPr/>
        </p:nvCxnSpPr>
        <p:spPr>
          <a:xfrm>
            <a:off x="9135533" y="2726267"/>
            <a:ext cx="905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D35C5E-1796-D4C6-8220-EF33563FC4EC}"/>
              </a:ext>
            </a:extLst>
          </p:cNvPr>
          <p:cNvCxnSpPr>
            <a:cxnSpLocks/>
          </p:cNvCxnSpPr>
          <p:nvPr/>
        </p:nvCxnSpPr>
        <p:spPr>
          <a:xfrm>
            <a:off x="9135533" y="2912533"/>
            <a:ext cx="905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3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44"/>
          <p:cNvSpPr/>
          <p:nvPr/>
        </p:nvSpPr>
        <p:spPr>
          <a:xfrm>
            <a:off x="5340120" y="1425016"/>
            <a:ext cx="1511761" cy="1511761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97" name="Google Shape;2697;p44"/>
          <p:cNvSpPr/>
          <p:nvPr/>
        </p:nvSpPr>
        <p:spPr>
          <a:xfrm>
            <a:off x="5340120" y="1425016"/>
            <a:ext cx="1511761" cy="1511761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&gt;_whoami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6" name="Google Shape;2792;p49">
            <a:extLst>
              <a:ext uri="{FF2B5EF4-FFF2-40B4-BE49-F238E27FC236}">
                <a16:creationId xmlns:a16="http://schemas.microsoft.com/office/drawing/2014/main" id="{E23877AA-FBB2-62C9-C228-3472CA1FA941}"/>
              </a:ext>
            </a:extLst>
          </p:cNvPr>
          <p:cNvGrpSpPr/>
          <p:nvPr/>
        </p:nvGrpSpPr>
        <p:grpSpPr>
          <a:xfrm>
            <a:off x="5755142" y="1773986"/>
            <a:ext cx="681716" cy="803864"/>
            <a:chOff x="-5221725" y="1393200"/>
            <a:chExt cx="552050" cy="645525"/>
          </a:xfrm>
        </p:grpSpPr>
        <p:sp>
          <p:nvSpPr>
            <p:cNvPr id="7" name="Google Shape;2793;p49">
              <a:extLst>
                <a:ext uri="{FF2B5EF4-FFF2-40B4-BE49-F238E27FC236}">
                  <a16:creationId xmlns:a16="http://schemas.microsoft.com/office/drawing/2014/main" id="{013094E5-CB66-7707-AF7A-450B0E74AF22}"/>
                </a:ext>
              </a:extLst>
            </p:cNvPr>
            <p:cNvSpPr/>
            <p:nvPr/>
          </p:nvSpPr>
          <p:spPr>
            <a:xfrm>
              <a:off x="-5102200" y="1511075"/>
              <a:ext cx="249600" cy="114650"/>
            </a:xfrm>
            <a:custGeom>
              <a:avLst/>
              <a:gdLst/>
              <a:ahLst/>
              <a:cxnLst/>
              <a:rect l="l" t="t" r="r" b="b"/>
              <a:pathLst>
                <a:path w="9984" h="4586" extrusionOk="0">
                  <a:moveTo>
                    <a:pt x="6016" y="1"/>
                  </a:moveTo>
                  <a:cubicBezTo>
                    <a:pt x="5463" y="1"/>
                    <a:pt x="4911" y="261"/>
                    <a:pt x="4553" y="651"/>
                  </a:cubicBezTo>
                  <a:lnTo>
                    <a:pt x="4195" y="1074"/>
                  </a:lnTo>
                  <a:lnTo>
                    <a:pt x="3707" y="846"/>
                  </a:lnTo>
                  <a:cubicBezTo>
                    <a:pt x="3545" y="781"/>
                    <a:pt x="3382" y="749"/>
                    <a:pt x="3220" y="749"/>
                  </a:cubicBezTo>
                  <a:cubicBezTo>
                    <a:pt x="2569" y="749"/>
                    <a:pt x="2016" y="1301"/>
                    <a:pt x="2016" y="1984"/>
                  </a:cubicBezTo>
                  <a:lnTo>
                    <a:pt x="2016" y="2732"/>
                  </a:lnTo>
                  <a:lnTo>
                    <a:pt x="943" y="2732"/>
                  </a:lnTo>
                  <a:cubicBezTo>
                    <a:pt x="423" y="2732"/>
                    <a:pt x="0" y="3155"/>
                    <a:pt x="0" y="3643"/>
                  </a:cubicBezTo>
                  <a:cubicBezTo>
                    <a:pt x="0" y="4163"/>
                    <a:pt x="423" y="4586"/>
                    <a:pt x="943" y="4586"/>
                  </a:cubicBezTo>
                  <a:lnTo>
                    <a:pt x="9041" y="4586"/>
                  </a:lnTo>
                  <a:cubicBezTo>
                    <a:pt x="9561" y="4586"/>
                    <a:pt x="9984" y="4163"/>
                    <a:pt x="9984" y="3643"/>
                  </a:cubicBezTo>
                  <a:cubicBezTo>
                    <a:pt x="9984" y="3155"/>
                    <a:pt x="9561" y="2732"/>
                    <a:pt x="9041" y="2732"/>
                  </a:cubicBezTo>
                  <a:lnTo>
                    <a:pt x="7967" y="2732"/>
                  </a:lnTo>
                  <a:lnTo>
                    <a:pt x="7967" y="1984"/>
                  </a:lnTo>
                  <a:cubicBezTo>
                    <a:pt x="7967" y="879"/>
                    <a:pt x="7089" y="1"/>
                    <a:pt x="6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94;p49">
              <a:extLst>
                <a:ext uri="{FF2B5EF4-FFF2-40B4-BE49-F238E27FC236}">
                  <a16:creationId xmlns:a16="http://schemas.microsoft.com/office/drawing/2014/main" id="{533119F3-A979-37FA-63BE-9E7EC2401DCA}"/>
                </a:ext>
              </a:extLst>
            </p:cNvPr>
            <p:cNvSpPr/>
            <p:nvPr/>
          </p:nvSpPr>
          <p:spPr>
            <a:xfrm>
              <a:off x="-5221725" y="1393200"/>
              <a:ext cx="552050" cy="645525"/>
            </a:xfrm>
            <a:custGeom>
              <a:avLst/>
              <a:gdLst/>
              <a:ahLst/>
              <a:cxnLst/>
              <a:rect l="l" t="t" r="r" b="b"/>
              <a:pathLst>
                <a:path w="22082" h="25821" extrusionOk="0">
                  <a:moveTo>
                    <a:pt x="10765" y="3220"/>
                  </a:moveTo>
                  <a:cubicBezTo>
                    <a:pt x="12456" y="3220"/>
                    <a:pt x="13822" y="4390"/>
                    <a:pt x="14179" y="5951"/>
                  </a:cubicBezTo>
                  <a:cubicBezTo>
                    <a:pt x="15350" y="6114"/>
                    <a:pt x="16261" y="7155"/>
                    <a:pt x="16261" y="8358"/>
                  </a:cubicBezTo>
                  <a:cubicBezTo>
                    <a:pt x="16261" y="9724"/>
                    <a:pt x="15155" y="10797"/>
                    <a:pt x="13822" y="10797"/>
                  </a:cubicBezTo>
                  <a:lnTo>
                    <a:pt x="5724" y="10797"/>
                  </a:lnTo>
                  <a:lnTo>
                    <a:pt x="5724" y="10829"/>
                  </a:lnTo>
                  <a:cubicBezTo>
                    <a:pt x="4358" y="10829"/>
                    <a:pt x="3285" y="9724"/>
                    <a:pt x="3285" y="8390"/>
                  </a:cubicBezTo>
                  <a:cubicBezTo>
                    <a:pt x="3285" y="7155"/>
                    <a:pt x="4196" y="6114"/>
                    <a:pt x="5366" y="5951"/>
                  </a:cubicBezTo>
                  <a:cubicBezTo>
                    <a:pt x="5692" y="4813"/>
                    <a:pt x="6765" y="3968"/>
                    <a:pt x="8001" y="3968"/>
                  </a:cubicBezTo>
                  <a:cubicBezTo>
                    <a:pt x="8196" y="3968"/>
                    <a:pt x="8391" y="4000"/>
                    <a:pt x="8553" y="4033"/>
                  </a:cubicBezTo>
                  <a:cubicBezTo>
                    <a:pt x="9171" y="3512"/>
                    <a:pt x="9952" y="3220"/>
                    <a:pt x="10765" y="3220"/>
                  </a:cubicBezTo>
                  <a:close/>
                  <a:moveTo>
                    <a:pt x="9789" y="0"/>
                  </a:moveTo>
                  <a:cubicBezTo>
                    <a:pt x="4391" y="0"/>
                    <a:pt x="1" y="4390"/>
                    <a:pt x="1" y="9789"/>
                  </a:cubicBezTo>
                  <a:cubicBezTo>
                    <a:pt x="1" y="12650"/>
                    <a:pt x="1204" y="15317"/>
                    <a:pt x="3350" y="17171"/>
                  </a:cubicBezTo>
                  <a:lnTo>
                    <a:pt x="3350" y="25821"/>
                  </a:lnTo>
                  <a:lnTo>
                    <a:pt x="14895" y="25821"/>
                  </a:lnTo>
                  <a:lnTo>
                    <a:pt x="14895" y="21366"/>
                  </a:lnTo>
                  <a:lnTo>
                    <a:pt x="19578" y="21366"/>
                  </a:lnTo>
                  <a:lnTo>
                    <a:pt x="19578" y="16390"/>
                  </a:lnTo>
                  <a:lnTo>
                    <a:pt x="22082" y="16390"/>
                  </a:lnTo>
                  <a:lnTo>
                    <a:pt x="19578" y="9659"/>
                  </a:lnTo>
                  <a:cubicBezTo>
                    <a:pt x="19480" y="4325"/>
                    <a:pt x="15122" y="0"/>
                    <a:pt x="9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USERLAND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BDA30D-6336-E465-10E1-12012948B164}"/>
              </a:ext>
            </a:extLst>
          </p:cNvPr>
          <p:cNvCxnSpPr>
            <a:cxnSpLocks/>
          </p:cNvCxnSpPr>
          <p:nvPr/>
        </p:nvCxnSpPr>
        <p:spPr>
          <a:xfrm>
            <a:off x="9135533" y="2726267"/>
            <a:ext cx="905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D35C5E-1796-D4C6-8220-EF33563FC4EC}"/>
              </a:ext>
            </a:extLst>
          </p:cNvPr>
          <p:cNvCxnSpPr>
            <a:cxnSpLocks/>
          </p:cNvCxnSpPr>
          <p:nvPr/>
        </p:nvCxnSpPr>
        <p:spPr>
          <a:xfrm>
            <a:off x="9135533" y="2912533"/>
            <a:ext cx="905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0">
            <a:extLst>
              <a:ext uri="{FF2B5EF4-FFF2-40B4-BE49-F238E27FC236}">
                <a16:creationId xmlns:a16="http://schemas.microsoft.com/office/drawing/2014/main" id="{4DCF8582-E169-EC6B-DD78-A92CF43E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64" y="1595753"/>
            <a:ext cx="4441776" cy="3695697"/>
          </a:xfrm>
          <a:prstGeom prst="rect">
            <a:avLst/>
          </a:prstGeom>
        </p:spPr>
      </p:pic>
      <p:sp>
        <p:nvSpPr>
          <p:cNvPr id="4" name="Rectángulo: esquinas redondeadas 13">
            <a:extLst>
              <a:ext uri="{FF2B5EF4-FFF2-40B4-BE49-F238E27FC236}">
                <a16:creationId xmlns:a16="http://schemas.microsoft.com/office/drawing/2014/main" id="{BF6DF8A0-4B8E-4026-1C55-3552010AE8E6}"/>
              </a:ext>
            </a:extLst>
          </p:cNvPr>
          <p:cNvSpPr/>
          <p:nvPr/>
        </p:nvSpPr>
        <p:spPr>
          <a:xfrm>
            <a:off x="6316464" y="1507800"/>
            <a:ext cx="4636671" cy="1304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11">
            <a:extLst>
              <a:ext uri="{FF2B5EF4-FFF2-40B4-BE49-F238E27FC236}">
                <a16:creationId xmlns:a16="http://schemas.microsoft.com/office/drawing/2014/main" id="{3A5DFAB9-F076-3228-8CE6-350C9E0808F3}"/>
              </a:ext>
            </a:extLst>
          </p:cNvPr>
          <p:cNvSpPr txBox="1"/>
          <p:nvPr/>
        </p:nvSpPr>
        <p:spPr>
          <a:xfrm>
            <a:off x="668593" y="1869598"/>
            <a:ext cx="5452976" cy="349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es-ES" sz="32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Windows asigna un </a:t>
            </a:r>
            <a:r>
              <a:rPr lang="es-ES" sz="2000" b="1" dirty="0">
                <a:solidFill>
                  <a:schemeClr val="bg1"/>
                </a:solidFill>
                <a:latin typeface="Play" panose="020B0604020202020204" charset="0"/>
              </a:rPr>
              <a:t>proceso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a cada aplicación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User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Mode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Cada proceso tiene su propio </a:t>
            </a:r>
            <a:r>
              <a:rPr lang="es-ES" sz="2000" b="1" dirty="0">
                <a:solidFill>
                  <a:schemeClr val="bg1"/>
                </a:solidFill>
                <a:latin typeface="Play" panose="020B0604020202020204" charset="0"/>
              </a:rPr>
              <a:t>espacio de direcciones virtuales 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y una tabla privada de </a:t>
            </a:r>
            <a:r>
              <a:rPr lang="es-ES" sz="2000" b="1" dirty="0" err="1">
                <a:solidFill>
                  <a:schemeClr val="bg1"/>
                </a:solidFill>
                <a:latin typeface="Play" panose="020B0604020202020204" charset="0"/>
              </a:rPr>
              <a:t>handles</a:t>
            </a:r>
            <a:r>
              <a:rPr lang="es-ES" sz="2000" b="1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(identificadores de objetos en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kernel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)</a:t>
            </a:r>
            <a:endParaRPr lang="es-ES" sz="2000" b="1" dirty="0">
              <a:solidFill>
                <a:schemeClr val="bg1"/>
              </a:solidFill>
              <a:latin typeface="Play" panose="020B060402020202020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Aislamiento entre procesos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Windows API (NTDLL) para comunicarse con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Kernel</a:t>
            </a: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37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KERNEL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BDA30D-6336-E465-10E1-12012948B164}"/>
              </a:ext>
            </a:extLst>
          </p:cNvPr>
          <p:cNvCxnSpPr>
            <a:cxnSpLocks/>
          </p:cNvCxnSpPr>
          <p:nvPr/>
        </p:nvCxnSpPr>
        <p:spPr>
          <a:xfrm>
            <a:off x="9135533" y="2726267"/>
            <a:ext cx="905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D35C5E-1796-D4C6-8220-EF33563FC4EC}"/>
              </a:ext>
            </a:extLst>
          </p:cNvPr>
          <p:cNvCxnSpPr>
            <a:cxnSpLocks/>
          </p:cNvCxnSpPr>
          <p:nvPr/>
        </p:nvCxnSpPr>
        <p:spPr>
          <a:xfrm>
            <a:off x="9135533" y="2912533"/>
            <a:ext cx="905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11">
            <a:extLst>
              <a:ext uri="{FF2B5EF4-FFF2-40B4-BE49-F238E27FC236}">
                <a16:creationId xmlns:a16="http://schemas.microsoft.com/office/drawing/2014/main" id="{3A5DFAB9-F076-3228-8CE6-350C9E0808F3}"/>
              </a:ext>
            </a:extLst>
          </p:cNvPr>
          <p:cNvSpPr txBox="1"/>
          <p:nvPr/>
        </p:nvSpPr>
        <p:spPr>
          <a:xfrm>
            <a:off x="668593" y="1869598"/>
            <a:ext cx="5452976" cy="287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es-ES" sz="32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Todo el código ejecutado en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Kernel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Mode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tiene un único espacio de direcciones virtuales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Objetos representados por </a:t>
            </a:r>
            <a:r>
              <a:rPr lang="es-ES" sz="2000" b="1" dirty="0" err="1">
                <a:solidFill>
                  <a:schemeClr val="bg1"/>
                </a:solidFill>
                <a:latin typeface="Play" panose="020B0604020202020204" charset="0"/>
              </a:rPr>
              <a:t>handles</a:t>
            </a:r>
            <a:endParaRPr lang="es-ES" sz="2000" b="1" dirty="0">
              <a:solidFill>
                <a:schemeClr val="bg1"/>
              </a:solidFill>
              <a:latin typeface="Play" panose="020B060402020202020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lay" panose="020B0604020202020204" charset="0"/>
              </a:rPr>
              <a:t>NTDLL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sirve como punto de “salto” entre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User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y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Kernel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NTOSKRNL.EXE</a:t>
            </a:r>
          </a:p>
        </p:txBody>
      </p:sp>
      <p:pic>
        <p:nvPicPr>
          <p:cNvPr id="3" name="Imagen 10">
            <a:extLst>
              <a:ext uri="{FF2B5EF4-FFF2-40B4-BE49-F238E27FC236}">
                <a16:creationId xmlns:a16="http://schemas.microsoft.com/office/drawing/2014/main" id="{DE6760E4-0991-CB72-6D10-848EE41E6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64" y="1595753"/>
            <a:ext cx="4441776" cy="3695697"/>
          </a:xfrm>
          <a:prstGeom prst="rect">
            <a:avLst/>
          </a:prstGeom>
        </p:spPr>
      </p:pic>
      <p:sp>
        <p:nvSpPr>
          <p:cNvPr id="8" name="Rectángulo: esquinas redondeadas 5">
            <a:extLst>
              <a:ext uri="{FF2B5EF4-FFF2-40B4-BE49-F238E27FC236}">
                <a16:creationId xmlns:a16="http://schemas.microsoft.com/office/drawing/2014/main" id="{4BF3FFCC-4A2A-AA56-E42B-9F8838026D8B}"/>
              </a:ext>
            </a:extLst>
          </p:cNvPr>
          <p:cNvSpPr/>
          <p:nvPr/>
        </p:nvSpPr>
        <p:spPr>
          <a:xfrm>
            <a:off x="6316464" y="2852662"/>
            <a:ext cx="4636671" cy="26159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3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1">
            <a:extLst>
              <a:ext uri="{FF2B5EF4-FFF2-40B4-BE49-F238E27FC236}">
                <a16:creationId xmlns:a16="http://schemas.microsoft.com/office/drawing/2014/main" id="{3A5DFAB9-F076-3228-8CE6-350C9E0808F3}"/>
              </a:ext>
            </a:extLst>
          </p:cNvPr>
          <p:cNvSpPr txBox="1"/>
          <p:nvPr/>
        </p:nvSpPr>
        <p:spPr>
          <a:xfrm>
            <a:off x="668593" y="1869598"/>
            <a:ext cx="10105424" cy="341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es-ES" sz="32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DLL que contiene la API de interacción con el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kernel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En su mayoría </a:t>
            </a:r>
            <a:r>
              <a:rPr lang="es-ES" sz="2000" u="sng" dirty="0">
                <a:solidFill>
                  <a:schemeClr val="bg1"/>
                </a:solidFill>
                <a:latin typeface="Play" panose="020B0604020202020204" charset="0"/>
              </a:rPr>
              <a:t>no está documentada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.</a:t>
            </a:r>
            <a:endParaRPr lang="es-ES" sz="2000" b="1" dirty="0">
              <a:solidFill>
                <a:schemeClr val="bg1"/>
              </a:solidFill>
              <a:latin typeface="Play" panose="020B060402020202020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Es la única forma de ejecutar ciertas acciones en Windows (leer/crear/escribir archivos, crear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threads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/procesos…).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KERNEL32!CreateThread -&gt;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NTDLL!NtCreateThreadEx</a:t>
            </a: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KERNEL32!OpenFile -&gt;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NTDLL!NtOpenFile</a:t>
            </a: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  <a:hlinkClick r:id="rId3"/>
              </a:rPr>
              <a:t>http://undocumented.ntinternals.net/index.html</a:t>
            </a: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pPr>
              <a:spcBef>
                <a:spcPts val="600"/>
              </a:spcBef>
            </a:pP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NTDLL.DLL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87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NTDLL.DLL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E7026-D6D9-24EB-8776-D36AC4B6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49" y="3769785"/>
            <a:ext cx="9047301" cy="946370"/>
          </a:xfrm>
          <a:prstGeom prst="rect">
            <a:avLst/>
          </a:prstGeom>
        </p:spPr>
      </p:pic>
      <p:sp>
        <p:nvSpPr>
          <p:cNvPr id="4" name="CuadroTexto 11">
            <a:extLst>
              <a:ext uri="{FF2B5EF4-FFF2-40B4-BE49-F238E27FC236}">
                <a16:creationId xmlns:a16="http://schemas.microsoft.com/office/drawing/2014/main" id="{0D360E89-ABFB-C7C3-481E-23814580A546}"/>
              </a:ext>
            </a:extLst>
          </p:cNvPr>
          <p:cNvSpPr txBox="1"/>
          <p:nvPr/>
        </p:nvSpPr>
        <p:spPr>
          <a:xfrm>
            <a:off x="688471" y="1356967"/>
            <a:ext cx="10105424" cy="2105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es-ES" sz="32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Las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APIs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únicamente cargan un identificador (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System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Service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Number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, SSN o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Syscall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Number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) en RAX y ejecutan el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opcode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s-ES" sz="2000" b="1" dirty="0">
                <a:solidFill>
                  <a:schemeClr val="bg1"/>
                </a:solidFill>
                <a:latin typeface="Play" panose="020B0604020202020204" charset="0"/>
              </a:rPr>
              <a:t>SYSCALL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para pasar el control del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thread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al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kernel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El verdadero código de la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CreateThread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reside en NTOSKRNL y se ejecuta en contexto de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kernel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una vez una aplicación ejecuta una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syscall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en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userland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2216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EXPORT/IMPORT DIRECTORIES (</a:t>
            </a:r>
            <a:r>
              <a:rPr lang="es-ES" dirty="0" err="1"/>
              <a:t>PEBear</a:t>
            </a:r>
            <a:r>
              <a:rPr lang="es-ES" dirty="0"/>
              <a:t>)</a:t>
            </a:r>
          </a:p>
          <a:p>
            <a:pPr marL="0" indent="0"/>
            <a:r>
              <a:rPr lang="es-ES" dirty="0"/>
              <a:t>NTDLL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7919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REFERENCES</a:t>
            </a:r>
            <a:endParaRPr/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2336800" y="2169000"/>
            <a:ext cx="7620000" cy="29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3"/>
              </a:rPr>
              <a:t>https://0xrick.github.io/win-internals/pe1/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4"/>
              </a:rPr>
              <a:t>https://www.ired.team/miscellaneous-reversing-forensics/windows-kernel-internals/exploring-process-environment-block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5"/>
              </a:rPr>
              <a:t>https://learn.microsoft.com/en-us/windows/win32/debug/pe-format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6"/>
              </a:rPr>
              <a:t>https://learn.microsoft.com/en-us/windows/win32/api/winternl/ns-winternl-peb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7"/>
              </a:rPr>
              <a:t>http://undocumented.ntinternals.net/index.html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AV/EDR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905161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3583547" y="1923149"/>
            <a:ext cx="1060716" cy="1060716"/>
            <a:chOff x="851175" y="1582401"/>
            <a:chExt cx="964872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47"/>
          <p:cNvGrpSpPr/>
          <p:nvPr/>
        </p:nvGrpSpPr>
        <p:grpSpPr>
          <a:xfrm>
            <a:off x="7547747" y="1923149"/>
            <a:ext cx="1060716" cy="1060716"/>
            <a:chOff x="851175" y="1582401"/>
            <a:chExt cx="964872" cy="964872"/>
          </a:xfrm>
        </p:grpSpPr>
        <p:sp>
          <p:nvSpPr>
            <p:cNvPr id="2730" name="Google Shape;2730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DETECCIÓN</a:t>
            </a: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3142400" y="3917030"/>
            <a:ext cx="3086000" cy="210277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Firmas / </a:t>
            </a:r>
            <a:r>
              <a:rPr lang="es-ES" dirty="0" err="1"/>
              <a:t>Strings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Heurística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Nombre archivo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IAT/EAT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Secuencias de llamadas (</a:t>
            </a:r>
            <a:r>
              <a:rPr lang="es-ES" dirty="0" err="1"/>
              <a:t>alloc</a:t>
            </a:r>
            <a:r>
              <a:rPr lang="es-ES" dirty="0"/>
              <a:t> + </a:t>
            </a:r>
            <a:r>
              <a:rPr lang="es-ES" dirty="0" err="1"/>
              <a:t>protect</a:t>
            </a:r>
            <a:r>
              <a:rPr lang="es-ES" dirty="0"/>
              <a:t> + </a:t>
            </a:r>
            <a:r>
              <a:rPr lang="es-ES" dirty="0" err="1"/>
              <a:t>createthread</a:t>
            </a:r>
            <a:r>
              <a:rPr lang="es-ES" dirty="0"/>
              <a:t>)</a:t>
            </a:r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2570900" y="3303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ESTÁTICA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xfrm>
            <a:off x="6535100" y="3913787"/>
            <a:ext cx="3086000" cy="2102769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NTDLL </a:t>
            </a:r>
            <a:r>
              <a:rPr lang="es-ES" dirty="0" err="1"/>
              <a:t>Hooks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Kernel</a:t>
            </a:r>
            <a:r>
              <a:rPr lang="es-ES" dirty="0"/>
              <a:t> </a:t>
            </a:r>
            <a:r>
              <a:rPr lang="es-ES" dirty="0" err="1"/>
              <a:t>Callbacks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ETW/AMSI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Análisis memoria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Stacks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Sandboxing</a:t>
            </a:r>
            <a:endParaRPr lang="es-ES" dirty="0"/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6535100" y="3303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DINÁMICA</a:t>
            </a:r>
            <a:endParaRPr dirty="0"/>
          </a:p>
        </p:txBody>
      </p:sp>
      <p:grpSp>
        <p:nvGrpSpPr>
          <p:cNvPr id="2742" name="Google Shape;2742;p47"/>
          <p:cNvGrpSpPr/>
          <p:nvPr/>
        </p:nvGrpSpPr>
        <p:grpSpPr>
          <a:xfrm>
            <a:off x="3875696" y="2154815"/>
            <a:ext cx="476407" cy="597384"/>
            <a:chOff x="1950500" y="-1481350"/>
            <a:chExt cx="428475" cy="539025"/>
          </a:xfrm>
        </p:grpSpPr>
        <p:sp>
          <p:nvSpPr>
            <p:cNvPr id="2743" name="Google Shape;2743;p47"/>
            <p:cNvSpPr/>
            <p:nvPr/>
          </p:nvSpPr>
          <p:spPr>
            <a:xfrm>
              <a:off x="2282200" y="-1481350"/>
              <a:ext cx="96775" cy="96750"/>
            </a:xfrm>
            <a:custGeom>
              <a:avLst/>
              <a:gdLst/>
              <a:ahLst/>
              <a:cxnLst/>
              <a:rect l="l" t="t" r="r" b="b"/>
              <a:pathLst>
                <a:path w="3871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3870" y="3870"/>
                  </a:lnTo>
                  <a:lnTo>
                    <a:pt x="3870" y="380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1950500" y="-1481350"/>
              <a:ext cx="427650" cy="539025"/>
            </a:xfrm>
            <a:custGeom>
              <a:avLst/>
              <a:gdLst/>
              <a:ahLst/>
              <a:cxnLst/>
              <a:rect l="l" t="t" r="r" b="b"/>
              <a:pathLst>
                <a:path w="17106" h="21561" extrusionOk="0">
                  <a:moveTo>
                    <a:pt x="5529" y="9171"/>
                  </a:moveTo>
                  <a:lnTo>
                    <a:pt x="6700" y="10341"/>
                  </a:lnTo>
                  <a:lnTo>
                    <a:pt x="5301" y="11740"/>
                  </a:lnTo>
                  <a:lnTo>
                    <a:pt x="6700" y="13170"/>
                  </a:lnTo>
                  <a:lnTo>
                    <a:pt x="5529" y="14341"/>
                  </a:lnTo>
                  <a:lnTo>
                    <a:pt x="2960" y="11772"/>
                  </a:lnTo>
                  <a:lnTo>
                    <a:pt x="5529" y="9171"/>
                  </a:lnTo>
                  <a:close/>
                  <a:moveTo>
                    <a:pt x="11578" y="9203"/>
                  </a:moveTo>
                  <a:lnTo>
                    <a:pt x="14147" y="11772"/>
                  </a:lnTo>
                  <a:lnTo>
                    <a:pt x="11578" y="14341"/>
                  </a:lnTo>
                  <a:lnTo>
                    <a:pt x="10407" y="13170"/>
                  </a:lnTo>
                  <a:lnTo>
                    <a:pt x="11805" y="11772"/>
                  </a:lnTo>
                  <a:lnTo>
                    <a:pt x="10407" y="10374"/>
                  </a:lnTo>
                  <a:lnTo>
                    <a:pt x="11578" y="9203"/>
                  </a:lnTo>
                  <a:close/>
                  <a:moveTo>
                    <a:pt x="10212" y="8000"/>
                  </a:moveTo>
                  <a:lnTo>
                    <a:pt x="8618" y="15512"/>
                  </a:lnTo>
                  <a:lnTo>
                    <a:pt x="6927" y="15512"/>
                  </a:lnTo>
                  <a:lnTo>
                    <a:pt x="8488" y="8000"/>
                  </a:lnTo>
                  <a:close/>
                  <a:moveTo>
                    <a:pt x="1" y="0"/>
                  </a:moveTo>
                  <a:lnTo>
                    <a:pt x="1" y="21560"/>
                  </a:lnTo>
                  <a:lnTo>
                    <a:pt x="17106" y="21560"/>
                  </a:lnTo>
                  <a:lnTo>
                    <a:pt x="17106" y="5528"/>
                  </a:lnTo>
                  <a:lnTo>
                    <a:pt x="11610" y="5528"/>
                  </a:lnTo>
                  <a:lnTo>
                    <a:pt x="11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3074;p54">
            <a:extLst>
              <a:ext uri="{FF2B5EF4-FFF2-40B4-BE49-F238E27FC236}">
                <a16:creationId xmlns:a16="http://schemas.microsoft.com/office/drawing/2014/main" id="{D12A5326-6905-CA3B-FFB7-771623380682}"/>
              </a:ext>
            </a:extLst>
          </p:cNvPr>
          <p:cNvGrpSpPr/>
          <p:nvPr/>
        </p:nvGrpSpPr>
        <p:grpSpPr>
          <a:xfrm>
            <a:off x="7790638" y="2177264"/>
            <a:ext cx="574923" cy="552486"/>
            <a:chOff x="-2569875" y="-1041550"/>
            <a:chExt cx="706525" cy="636575"/>
          </a:xfrm>
        </p:grpSpPr>
        <p:sp>
          <p:nvSpPr>
            <p:cNvPr id="6" name="Google Shape;3075;p54">
              <a:extLst>
                <a:ext uri="{FF2B5EF4-FFF2-40B4-BE49-F238E27FC236}">
                  <a16:creationId xmlns:a16="http://schemas.microsoft.com/office/drawing/2014/main" id="{30969341-A5AA-FBFD-C69B-8A7561728B47}"/>
                </a:ext>
              </a:extLst>
            </p:cNvPr>
            <p:cNvSpPr/>
            <p:nvPr/>
          </p:nvSpPr>
          <p:spPr>
            <a:xfrm>
              <a:off x="-2569875" y="-848075"/>
              <a:ext cx="706525" cy="443100"/>
            </a:xfrm>
            <a:custGeom>
              <a:avLst/>
              <a:gdLst/>
              <a:ahLst/>
              <a:cxnLst/>
              <a:rect l="l" t="t" r="r" b="b"/>
              <a:pathLst>
                <a:path w="28261" h="17724" extrusionOk="0">
                  <a:moveTo>
                    <a:pt x="5302" y="1984"/>
                  </a:moveTo>
                  <a:cubicBezTo>
                    <a:pt x="5920" y="1984"/>
                    <a:pt x="6407" y="2472"/>
                    <a:pt x="6407" y="3090"/>
                  </a:cubicBezTo>
                  <a:cubicBezTo>
                    <a:pt x="6407" y="3708"/>
                    <a:pt x="5920" y="4196"/>
                    <a:pt x="5302" y="4196"/>
                  </a:cubicBezTo>
                  <a:cubicBezTo>
                    <a:pt x="4684" y="4196"/>
                    <a:pt x="4196" y="3708"/>
                    <a:pt x="4196" y="3090"/>
                  </a:cubicBezTo>
                  <a:cubicBezTo>
                    <a:pt x="4196" y="2472"/>
                    <a:pt x="4684" y="1984"/>
                    <a:pt x="5302" y="1984"/>
                  </a:cubicBezTo>
                  <a:close/>
                  <a:moveTo>
                    <a:pt x="22960" y="1984"/>
                  </a:moveTo>
                  <a:cubicBezTo>
                    <a:pt x="23578" y="1984"/>
                    <a:pt x="24066" y="2472"/>
                    <a:pt x="24066" y="3090"/>
                  </a:cubicBezTo>
                  <a:cubicBezTo>
                    <a:pt x="24066" y="3708"/>
                    <a:pt x="23578" y="4196"/>
                    <a:pt x="22960" y="4196"/>
                  </a:cubicBezTo>
                  <a:cubicBezTo>
                    <a:pt x="22342" y="4196"/>
                    <a:pt x="21854" y="3708"/>
                    <a:pt x="21854" y="3090"/>
                  </a:cubicBezTo>
                  <a:cubicBezTo>
                    <a:pt x="21854" y="2472"/>
                    <a:pt x="22342" y="1984"/>
                    <a:pt x="22960" y="1984"/>
                  </a:cubicBezTo>
                  <a:close/>
                  <a:moveTo>
                    <a:pt x="3090" y="4196"/>
                  </a:moveTo>
                  <a:cubicBezTo>
                    <a:pt x="3708" y="4196"/>
                    <a:pt x="4196" y="4683"/>
                    <a:pt x="4196" y="5301"/>
                  </a:cubicBezTo>
                  <a:cubicBezTo>
                    <a:pt x="4196" y="5919"/>
                    <a:pt x="3708" y="6407"/>
                    <a:pt x="3090" y="6407"/>
                  </a:cubicBezTo>
                  <a:cubicBezTo>
                    <a:pt x="2472" y="6407"/>
                    <a:pt x="1985" y="5919"/>
                    <a:pt x="1985" y="5301"/>
                  </a:cubicBezTo>
                  <a:cubicBezTo>
                    <a:pt x="1985" y="4683"/>
                    <a:pt x="2472" y="4196"/>
                    <a:pt x="3090" y="4196"/>
                  </a:cubicBezTo>
                  <a:close/>
                  <a:moveTo>
                    <a:pt x="7513" y="4196"/>
                  </a:moveTo>
                  <a:cubicBezTo>
                    <a:pt x="8131" y="4196"/>
                    <a:pt x="8619" y="4683"/>
                    <a:pt x="8619" y="5301"/>
                  </a:cubicBezTo>
                  <a:cubicBezTo>
                    <a:pt x="8619" y="5919"/>
                    <a:pt x="8131" y="6407"/>
                    <a:pt x="7513" y="6407"/>
                  </a:cubicBezTo>
                  <a:cubicBezTo>
                    <a:pt x="6895" y="6407"/>
                    <a:pt x="6407" y="5919"/>
                    <a:pt x="6407" y="5301"/>
                  </a:cubicBezTo>
                  <a:cubicBezTo>
                    <a:pt x="6407" y="4683"/>
                    <a:pt x="6895" y="4196"/>
                    <a:pt x="7513" y="4196"/>
                  </a:cubicBezTo>
                  <a:close/>
                  <a:moveTo>
                    <a:pt x="20749" y="4196"/>
                  </a:moveTo>
                  <a:cubicBezTo>
                    <a:pt x="21366" y="4196"/>
                    <a:pt x="21854" y="4683"/>
                    <a:pt x="21854" y="5301"/>
                  </a:cubicBezTo>
                  <a:cubicBezTo>
                    <a:pt x="21854" y="5919"/>
                    <a:pt x="21366" y="6407"/>
                    <a:pt x="20749" y="6407"/>
                  </a:cubicBezTo>
                  <a:cubicBezTo>
                    <a:pt x="20131" y="6407"/>
                    <a:pt x="19643" y="5919"/>
                    <a:pt x="19643" y="5301"/>
                  </a:cubicBezTo>
                  <a:cubicBezTo>
                    <a:pt x="19643" y="4683"/>
                    <a:pt x="20131" y="4196"/>
                    <a:pt x="20749" y="4196"/>
                  </a:cubicBezTo>
                  <a:close/>
                  <a:moveTo>
                    <a:pt x="25171" y="4196"/>
                  </a:moveTo>
                  <a:cubicBezTo>
                    <a:pt x="25789" y="4196"/>
                    <a:pt x="26277" y="4683"/>
                    <a:pt x="26277" y="5301"/>
                  </a:cubicBezTo>
                  <a:cubicBezTo>
                    <a:pt x="26277" y="5919"/>
                    <a:pt x="25789" y="6407"/>
                    <a:pt x="25171" y="6407"/>
                  </a:cubicBezTo>
                  <a:cubicBezTo>
                    <a:pt x="24553" y="6407"/>
                    <a:pt x="24066" y="5919"/>
                    <a:pt x="24066" y="5301"/>
                  </a:cubicBezTo>
                  <a:cubicBezTo>
                    <a:pt x="24066" y="4683"/>
                    <a:pt x="24553" y="4196"/>
                    <a:pt x="25171" y="4196"/>
                  </a:cubicBezTo>
                  <a:close/>
                  <a:moveTo>
                    <a:pt x="15220" y="6667"/>
                  </a:moveTo>
                  <a:lnTo>
                    <a:pt x="15220" y="8326"/>
                  </a:lnTo>
                  <a:lnTo>
                    <a:pt x="13041" y="8326"/>
                  </a:lnTo>
                  <a:lnTo>
                    <a:pt x="13041" y="6667"/>
                  </a:lnTo>
                  <a:close/>
                  <a:moveTo>
                    <a:pt x="5302" y="6407"/>
                  </a:moveTo>
                  <a:cubicBezTo>
                    <a:pt x="5920" y="6407"/>
                    <a:pt x="6407" y="6895"/>
                    <a:pt x="6407" y="7513"/>
                  </a:cubicBezTo>
                  <a:cubicBezTo>
                    <a:pt x="6407" y="8098"/>
                    <a:pt x="5920" y="8618"/>
                    <a:pt x="5302" y="8618"/>
                  </a:cubicBezTo>
                  <a:cubicBezTo>
                    <a:pt x="4684" y="8618"/>
                    <a:pt x="4196" y="8098"/>
                    <a:pt x="4196" y="7513"/>
                  </a:cubicBezTo>
                  <a:cubicBezTo>
                    <a:pt x="4196" y="6895"/>
                    <a:pt x="4684" y="6407"/>
                    <a:pt x="5302" y="6407"/>
                  </a:cubicBezTo>
                  <a:close/>
                  <a:moveTo>
                    <a:pt x="22960" y="6407"/>
                  </a:moveTo>
                  <a:cubicBezTo>
                    <a:pt x="23578" y="6407"/>
                    <a:pt x="24066" y="6895"/>
                    <a:pt x="24066" y="7513"/>
                  </a:cubicBezTo>
                  <a:cubicBezTo>
                    <a:pt x="24066" y="8098"/>
                    <a:pt x="23578" y="8618"/>
                    <a:pt x="22960" y="8618"/>
                  </a:cubicBezTo>
                  <a:cubicBezTo>
                    <a:pt x="22342" y="8618"/>
                    <a:pt x="21854" y="8098"/>
                    <a:pt x="21854" y="7513"/>
                  </a:cubicBezTo>
                  <a:cubicBezTo>
                    <a:pt x="21854" y="6895"/>
                    <a:pt x="22342" y="6407"/>
                    <a:pt x="22960" y="6407"/>
                  </a:cubicBezTo>
                  <a:close/>
                  <a:moveTo>
                    <a:pt x="9724" y="9431"/>
                  </a:moveTo>
                  <a:cubicBezTo>
                    <a:pt x="10180" y="9431"/>
                    <a:pt x="10537" y="9789"/>
                    <a:pt x="10537" y="10277"/>
                  </a:cubicBezTo>
                  <a:cubicBezTo>
                    <a:pt x="10537" y="10732"/>
                    <a:pt x="10180" y="11090"/>
                    <a:pt x="9724" y="11090"/>
                  </a:cubicBezTo>
                  <a:cubicBezTo>
                    <a:pt x="9269" y="11090"/>
                    <a:pt x="8879" y="10732"/>
                    <a:pt x="8879" y="10277"/>
                  </a:cubicBezTo>
                  <a:cubicBezTo>
                    <a:pt x="8879" y="9789"/>
                    <a:pt x="9269" y="9431"/>
                    <a:pt x="9724" y="9431"/>
                  </a:cubicBezTo>
                  <a:close/>
                  <a:moveTo>
                    <a:pt x="18537" y="9431"/>
                  </a:moveTo>
                  <a:cubicBezTo>
                    <a:pt x="18992" y="9431"/>
                    <a:pt x="19383" y="9789"/>
                    <a:pt x="19383" y="10277"/>
                  </a:cubicBezTo>
                  <a:cubicBezTo>
                    <a:pt x="19383" y="10732"/>
                    <a:pt x="18992" y="11090"/>
                    <a:pt x="18537" y="11090"/>
                  </a:cubicBezTo>
                  <a:cubicBezTo>
                    <a:pt x="18082" y="11090"/>
                    <a:pt x="17724" y="10732"/>
                    <a:pt x="17724" y="10277"/>
                  </a:cubicBezTo>
                  <a:cubicBezTo>
                    <a:pt x="17724" y="9789"/>
                    <a:pt x="18082" y="9431"/>
                    <a:pt x="18537" y="9431"/>
                  </a:cubicBezTo>
                  <a:close/>
                  <a:moveTo>
                    <a:pt x="5367" y="1"/>
                  </a:moveTo>
                  <a:cubicBezTo>
                    <a:pt x="3968" y="1"/>
                    <a:pt x="2635" y="521"/>
                    <a:pt x="1594" y="1529"/>
                  </a:cubicBezTo>
                  <a:cubicBezTo>
                    <a:pt x="586" y="2537"/>
                    <a:pt x="1" y="3903"/>
                    <a:pt x="1" y="5366"/>
                  </a:cubicBezTo>
                  <a:lnTo>
                    <a:pt x="1" y="14212"/>
                  </a:lnTo>
                  <a:cubicBezTo>
                    <a:pt x="1" y="16163"/>
                    <a:pt x="1562" y="17724"/>
                    <a:pt x="3513" y="17724"/>
                  </a:cubicBezTo>
                  <a:cubicBezTo>
                    <a:pt x="4944" y="17724"/>
                    <a:pt x="6212" y="16846"/>
                    <a:pt x="6733" y="15512"/>
                  </a:cubicBezTo>
                  <a:lnTo>
                    <a:pt x="8098" y="12130"/>
                  </a:lnTo>
                  <a:cubicBezTo>
                    <a:pt x="8521" y="12521"/>
                    <a:pt x="9106" y="12748"/>
                    <a:pt x="9724" y="12748"/>
                  </a:cubicBezTo>
                  <a:cubicBezTo>
                    <a:pt x="10570" y="12748"/>
                    <a:pt x="11350" y="12293"/>
                    <a:pt x="11773" y="11643"/>
                  </a:cubicBezTo>
                  <a:lnTo>
                    <a:pt x="16488" y="11643"/>
                  </a:lnTo>
                  <a:cubicBezTo>
                    <a:pt x="16944" y="12293"/>
                    <a:pt x="17692" y="12748"/>
                    <a:pt x="18570" y="12748"/>
                  </a:cubicBezTo>
                  <a:cubicBezTo>
                    <a:pt x="19188" y="12748"/>
                    <a:pt x="19740" y="12521"/>
                    <a:pt x="20196" y="12130"/>
                  </a:cubicBezTo>
                  <a:lnTo>
                    <a:pt x="21529" y="15512"/>
                  </a:lnTo>
                  <a:cubicBezTo>
                    <a:pt x="22082" y="16846"/>
                    <a:pt x="23350" y="17724"/>
                    <a:pt x="24781" y="17724"/>
                  </a:cubicBezTo>
                  <a:cubicBezTo>
                    <a:pt x="26700" y="17724"/>
                    <a:pt x="28261" y="16163"/>
                    <a:pt x="28261" y="14212"/>
                  </a:cubicBezTo>
                  <a:lnTo>
                    <a:pt x="28261" y="5366"/>
                  </a:lnTo>
                  <a:cubicBezTo>
                    <a:pt x="28261" y="3903"/>
                    <a:pt x="27675" y="2537"/>
                    <a:pt x="26667" y="1529"/>
                  </a:cubicBezTo>
                  <a:cubicBezTo>
                    <a:pt x="25626" y="521"/>
                    <a:pt x="24293" y="1"/>
                    <a:pt x="22895" y="1"/>
                  </a:cubicBezTo>
                  <a:cubicBezTo>
                    <a:pt x="22082" y="1"/>
                    <a:pt x="21236" y="228"/>
                    <a:pt x="20488" y="619"/>
                  </a:cubicBezTo>
                  <a:lnTo>
                    <a:pt x="7773" y="619"/>
                  </a:lnTo>
                  <a:cubicBezTo>
                    <a:pt x="7025" y="228"/>
                    <a:pt x="6212" y="1"/>
                    <a:pt x="5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76;p54">
              <a:extLst>
                <a:ext uri="{FF2B5EF4-FFF2-40B4-BE49-F238E27FC236}">
                  <a16:creationId xmlns:a16="http://schemas.microsoft.com/office/drawing/2014/main" id="{494CF5FE-D019-3EFD-A8E8-AAA02D104CC3}"/>
                </a:ext>
              </a:extLst>
            </p:cNvPr>
            <p:cNvSpPr/>
            <p:nvPr/>
          </p:nvSpPr>
          <p:spPr>
            <a:xfrm>
              <a:off x="-2237350" y="-1041550"/>
              <a:ext cx="41500" cy="167500"/>
            </a:xfrm>
            <a:custGeom>
              <a:avLst/>
              <a:gdLst/>
              <a:ahLst/>
              <a:cxnLst/>
              <a:rect l="l" t="t" r="r" b="b"/>
              <a:pathLst>
                <a:path w="1660" h="6700" extrusionOk="0">
                  <a:moveTo>
                    <a:pt x="1" y="0"/>
                  </a:moveTo>
                  <a:lnTo>
                    <a:pt x="1" y="6699"/>
                  </a:lnTo>
                  <a:lnTo>
                    <a:pt x="1659" y="669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3583547" y="1923149"/>
            <a:ext cx="1060716" cy="1060716"/>
            <a:chOff x="851175" y="1582401"/>
            <a:chExt cx="964872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47"/>
          <p:cNvGrpSpPr/>
          <p:nvPr/>
        </p:nvGrpSpPr>
        <p:grpSpPr>
          <a:xfrm>
            <a:off x="7547747" y="1923149"/>
            <a:ext cx="1060716" cy="1060716"/>
            <a:chOff x="851175" y="1582401"/>
            <a:chExt cx="964872" cy="964872"/>
          </a:xfrm>
        </p:grpSpPr>
        <p:sp>
          <p:nvSpPr>
            <p:cNvPr id="2730" name="Google Shape;2730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EVASIÓN</a:t>
            </a: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3142400" y="3917030"/>
            <a:ext cx="3086000" cy="210277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DIY FTW!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Ofuscación/Cifrado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Dynamic API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Resolution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/ API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Hashing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Evitar/Ofuscar secuencias conocidas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2570900" y="3303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ESTÁTICA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xfrm>
            <a:off x="6535100" y="3913787"/>
            <a:ext cx="3086000" cy="2102769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NTDLL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Unhooking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/ Direct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Syscalls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/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Indirect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Syscalls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ETW/AMSI Bypass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Ofuscación/Cifrado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Stack</a:t>
            </a:r>
            <a:r>
              <a:rPr lang="es-ES" dirty="0"/>
              <a:t> </a:t>
            </a:r>
            <a:r>
              <a:rPr lang="es-ES" dirty="0" err="1"/>
              <a:t>Spoofing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Anti-Sandbox</a:t>
            </a:r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6535100" y="3303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DINÁMICA</a:t>
            </a:r>
            <a:endParaRPr dirty="0"/>
          </a:p>
        </p:txBody>
      </p:sp>
      <p:grpSp>
        <p:nvGrpSpPr>
          <p:cNvPr id="2742" name="Google Shape;2742;p47"/>
          <p:cNvGrpSpPr/>
          <p:nvPr/>
        </p:nvGrpSpPr>
        <p:grpSpPr>
          <a:xfrm>
            <a:off x="3875696" y="2154815"/>
            <a:ext cx="476407" cy="597384"/>
            <a:chOff x="1950500" y="-1481350"/>
            <a:chExt cx="428475" cy="539025"/>
          </a:xfrm>
        </p:grpSpPr>
        <p:sp>
          <p:nvSpPr>
            <p:cNvPr id="2743" name="Google Shape;2743;p47"/>
            <p:cNvSpPr/>
            <p:nvPr/>
          </p:nvSpPr>
          <p:spPr>
            <a:xfrm>
              <a:off x="2282200" y="-1481350"/>
              <a:ext cx="96775" cy="96750"/>
            </a:xfrm>
            <a:custGeom>
              <a:avLst/>
              <a:gdLst/>
              <a:ahLst/>
              <a:cxnLst/>
              <a:rect l="l" t="t" r="r" b="b"/>
              <a:pathLst>
                <a:path w="3871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3870" y="3870"/>
                  </a:lnTo>
                  <a:lnTo>
                    <a:pt x="3870" y="380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1950500" y="-1481350"/>
              <a:ext cx="427650" cy="539025"/>
            </a:xfrm>
            <a:custGeom>
              <a:avLst/>
              <a:gdLst/>
              <a:ahLst/>
              <a:cxnLst/>
              <a:rect l="l" t="t" r="r" b="b"/>
              <a:pathLst>
                <a:path w="17106" h="21561" extrusionOk="0">
                  <a:moveTo>
                    <a:pt x="5529" y="9171"/>
                  </a:moveTo>
                  <a:lnTo>
                    <a:pt x="6700" y="10341"/>
                  </a:lnTo>
                  <a:lnTo>
                    <a:pt x="5301" y="11740"/>
                  </a:lnTo>
                  <a:lnTo>
                    <a:pt x="6700" y="13170"/>
                  </a:lnTo>
                  <a:lnTo>
                    <a:pt x="5529" y="14341"/>
                  </a:lnTo>
                  <a:lnTo>
                    <a:pt x="2960" y="11772"/>
                  </a:lnTo>
                  <a:lnTo>
                    <a:pt x="5529" y="9171"/>
                  </a:lnTo>
                  <a:close/>
                  <a:moveTo>
                    <a:pt x="11578" y="9203"/>
                  </a:moveTo>
                  <a:lnTo>
                    <a:pt x="14147" y="11772"/>
                  </a:lnTo>
                  <a:lnTo>
                    <a:pt x="11578" y="14341"/>
                  </a:lnTo>
                  <a:lnTo>
                    <a:pt x="10407" y="13170"/>
                  </a:lnTo>
                  <a:lnTo>
                    <a:pt x="11805" y="11772"/>
                  </a:lnTo>
                  <a:lnTo>
                    <a:pt x="10407" y="10374"/>
                  </a:lnTo>
                  <a:lnTo>
                    <a:pt x="11578" y="9203"/>
                  </a:lnTo>
                  <a:close/>
                  <a:moveTo>
                    <a:pt x="10212" y="8000"/>
                  </a:moveTo>
                  <a:lnTo>
                    <a:pt x="8618" y="15512"/>
                  </a:lnTo>
                  <a:lnTo>
                    <a:pt x="6927" y="15512"/>
                  </a:lnTo>
                  <a:lnTo>
                    <a:pt x="8488" y="8000"/>
                  </a:lnTo>
                  <a:close/>
                  <a:moveTo>
                    <a:pt x="1" y="0"/>
                  </a:moveTo>
                  <a:lnTo>
                    <a:pt x="1" y="21560"/>
                  </a:lnTo>
                  <a:lnTo>
                    <a:pt x="17106" y="21560"/>
                  </a:lnTo>
                  <a:lnTo>
                    <a:pt x="17106" y="5528"/>
                  </a:lnTo>
                  <a:lnTo>
                    <a:pt x="11610" y="5528"/>
                  </a:lnTo>
                  <a:lnTo>
                    <a:pt x="11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3074;p54">
            <a:extLst>
              <a:ext uri="{FF2B5EF4-FFF2-40B4-BE49-F238E27FC236}">
                <a16:creationId xmlns:a16="http://schemas.microsoft.com/office/drawing/2014/main" id="{D12A5326-6905-CA3B-FFB7-771623380682}"/>
              </a:ext>
            </a:extLst>
          </p:cNvPr>
          <p:cNvGrpSpPr/>
          <p:nvPr/>
        </p:nvGrpSpPr>
        <p:grpSpPr>
          <a:xfrm>
            <a:off x="7790638" y="2177264"/>
            <a:ext cx="574923" cy="552486"/>
            <a:chOff x="-2569875" y="-1041550"/>
            <a:chExt cx="706525" cy="636575"/>
          </a:xfrm>
        </p:grpSpPr>
        <p:sp>
          <p:nvSpPr>
            <p:cNvPr id="6" name="Google Shape;3075;p54">
              <a:extLst>
                <a:ext uri="{FF2B5EF4-FFF2-40B4-BE49-F238E27FC236}">
                  <a16:creationId xmlns:a16="http://schemas.microsoft.com/office/drawing/2014/main" id="{30969341-A5AA-FBFD-C69B-8A7561728B47}"/>
                </a:ext>
              </a:extLst>
            </p:cNvPr>
            <p:cNvSpPr/>
            <p:nvPr/>
          </p:nvSpPr>
          <p:spPr>
            <a:xfrm>
              <a:off x="-2569875" y="-848075"/>
              <a:ext cx="706525" cy="443100"/>
            </a:xfrm>
            <a:custGeom>
              <a:avLst/>
              <a:gdLst/>
              <a:ahLst/>
              <a:cxnLst/>
              <a:rect l="l" t="t" r="r" b="b"/>
              <a:pathLst>
                <a:path w="28261" h="17724" extrusionOk="0">
                  <a:moveTo>
                    <a:pt x="5302" y="1984"/>
                  </a:moveTo>
                  <a:cubicBezTo>
                    <a:pt x="5920" y="1984"/>
                    <a:pt x="6407" y="2472"/>
                    <a:pt x="6407" y="3090"/>
                  </a:cubicBezTo>
                  <a:cubicBezTo>
                    <a:pt x="6407" y="3708"/>
                    <a:pt x="5920" y="4196"/>
                    <a:pt x="5302" y="4196"/>
                  </a:cubicBezTo>
                  <a:cubicBezTo>
                    <a:pt x="4684" y="4196"/>
                    <a:pt x="4196" y="3708"/>
                    <a:pt x="4196" y="3090"/>
                  </a:cubicBezTo>
                  <a:cubicBezTo>
                    <a:pt x="4196" y="2472"/>
                    <a:pt x="4684" y="1984"/>
                    <a:pt x="5302" y="1984"/>
                  </a:cubicBezTo>
                  <a:close/>
                  <a:moveTo>
                    <a:pt x="22960" y="1984"/>
                  </a:moveTo>
                  <a:cubicBezTo>
                    <a:pt x="23578" y="1984"/>
                    <a:pt x="24066" y="2472"/>
                    <a:pt x="24066" y="3090"/>
                  </a:cubicBezTo>
                  <a:cubicBezTo>
                    <a:pt x="24066" y="3708"/>
                    <a:pt x="23578" y="4196"/>
                    <a:pt x="22960" y="4196"/>
                  </a:cubicBezTo>
                  <a:cubicBezTo>
                    <a:pt x="22342" y="4196"/>
                    <a:pt x="21854" y="3708"/>
                    <a:pt x="21854" y="3090"/>
                  </a:cubicBezTo>
                  <a:cubicBezTo>
                    <a:pt x="21854" y="2472"/>
                    <a:pt x="22342" y="1984"/>
                    <a:pt x="22960" y="1984"/>
                  </a:cubicBezTo>
                  <a:close/>
                  <a:moveTo>
                    <a:pt x="3090" y="4196"/>
                  </a:moveTo>
                  <a:cubicBezTo>
                    <a:pt x="3708" y="4196"/>
                    <a:pt x="4196" y="4683"/>
                    <a:pt x="4196" y="5301"/>
                  </a:cubicBezTo>
                  <a:cubicBezTo>
                    <a:pt x="4196" y="5919"/>
                    <a:pt x="3708" y="6407"/>
                    <a:pt x="3090" y="6407"/>
                  </a:cubicBezTo>
                  <a:cubicBezTo>
                    <a:pt x="2472" y="6407"/>
                    <a:pt x="1985" y="5919"/>
                    <a:pt x="1985" y="5301"/>
                  </a:cubicBezTo>
                  <a:cubicBezTo>
                    <a:pt x="1985" y="4683"/>
                    <a:pt x="2472" y="4196"/>
                    <a:pt x="3090" y="4196"/>
                  </a:cubicBezTo>
                  <a:close/>
                  <a:moveTo>
                    <a:pt x="7513" y="4196"/>
                  </a:moveTo>
                  <a:cubicBezTo>
                    <a:pt x="8131" y="4196"/>
                    <a:pt x="8619" y="4683"/>
                    <a:pt x="8619" y="5301"/>
                  </a:cubicBezTo>
                  <a:cubicBezTo>
                    <a:pt x="8619" y="5919"/>
                    <a:pt x="8131" y="6407"/>
                    <a:pt x="7513" y="6407"/>
                  </a:cubicBezTo>
                  <a:cubicBezTo>
                    <a:pt x="6895" y="6407"/>
                    <a:pt x="6407" y="5919"/>
                    <a:pt x="6407" y="5301"/>
                  </a:cubicBezTo>
                  <a:cubicBezTo>
                    <a:pt x="6407" y="4683"/>
                    <a:pt x="6895" y="4196"/>
                    <a:pt x="7513" y="4196"/>
                  </a:cubicBezTo>
                  <a:close/>
                  <a:moveTo>
                    <a:pt x="20749" y="4196"/>
                  </a:moveTo>
                  <a:cubicBezTo>
                    <a:pt x="21366" y="4196"/>
                    <a:pt x="21854" y="4683"/>
                    <a:pt x="21854" y="5301"/>
                  </a:cubicBezTo>
                  <a:cubicBezTo>
                    <a:pt x="21854" y="5919"/>
                    <a:pt x="21366" y="6407"/>
                    <a:pt x="20749" y="6407"/>
                  </a:cubicBezTo>
                  <a:cubicBezTo>
                    <a:pt x="20131" y="6407"/>
                    <a:pt x="19643" y="5919"/>
                    <a:pt x="19643" y="5301"/>
                  </a:cubicBezTo>
                  <a:cubicBezTo>
                    <a:pt x="19643" y="4683"/>
                    <a:pt x="20131" y="4196"/>
                    <a:pt x="20749" y="4196"/>
                  </a:cubicBezTo>
                  <a:close/>
                  <a:moveTo>
                    <a:pt x="25171" y="4196"/>
                  </a:moveTo>
                  <a:cubicBezTo>
                    <a:pt x="25789" y="4196"/>
                    <a:pt x="26277" y="4683"/>
                    <a:pt x="26277" y="5301"/>
                  </a:cubicBezTo>
                  <a:cubicBezTo>
                    <a:pt x="26277" y="5919"/>
                    <a:pt x="25789" y="6407"/>
                    <a:pt x="25171" y="6407"/>
                  </a:cubicBezTo>
                  <a:cubicBezTo>
                    <a:pt x="24553" y="6407"/>
                    <a:pt x="24066" y="5919"/>
                    <a:pt x="24066" y="5301"/>
                  </a:cubicBezTo>
                  <a:cubicBezTo>
                    <a:pt x="24066" y="4683"/>
                    <a:pt x="24553" y="4196"/>
                    <a:pt x="25171" y="4196"/>
                  </a:cubicBezTo>
                  <a:close/>
                  <a:moveTo>
                    <a:pt x="15220" y="6667"/>
                  </a:moveTo>
                  <a:lnTo>
                    <a:pt x="15220" y="8326"/>
                  </a:lnTo>
                  <a:lnTo>
                    <a:pt x="13041" y="8326"/>
                  </a:lnTo>
                  <a:lnTo>
                    <a:pt x="13041" y="6667"/>
                  </a:lnTo>
                  <a:close/>
                  <a:moveTo>
                    <a:pt x="5302" y="6407"/>
                  </a:moveTo>
                  <a:cubicBezTo>
                    <a:pt x="5920" y="6407"/>
                    <a:pt x="6407" y="6895"/>
                    <a:pt x="6407" y="7513"/>
                  </a:cubicBezTo>
                  <a:cubicBezTo>
                    <a:pt x="6407" y="8098"/>
                    <a:pt x="5920" y="8618"/>
                    <a:pt x="5302" y="8618"/>
                  </a:cubicBezTo>
                  <a:cubicBezTo>
                    <a:pt x="4684" y="8618"/>
                    <a:pt x="4196" y="8098"/>
                    <a:pt x="4196" y="7513"/>
                  </a:cubicBezTo>
                  <a:cubicBezTo>
                    <a:pt x="4196" y="6895"/>
                    <a:pt x="4684" y="6407"/>
                    <a:pt x="5302" y="6407"/>
                  </a:cubicBezTo>
                  <a:close/>
                  <a:moveTo>
                    <a:pt x="22960" y="6407"/>
                  </a:moveTo>
                  <a:cubicBezTo>
                    <a:pt x="23578" y="6407"/>
                    <a:pt x="24066" y="6895"/>
                    <a:pt x="24066" y="7513"/>
                  </a:cubicBezTo>
                  <a:cubicBezTo>
                    <a:pt x="24066" y="8098"/>
                    <a:pt x="23578" y="8618"/>
                    <a:pt x="22960" y="8618"/>
                  </a:cubicBezTo>
                  <a:cubicBezTo>
                    <a:pt x="22342" y="8618"/>
                    <a:pt x="21854" y="8098"/>
                    <a:pt x="21854" y="7513"/>
                  </a:cubicBezTo>
                  <a:cubicBezTo>
                    <a:pt x="21854" y="6895"/>
                    <a:pt x="22342" y="6407"/>
                    <a:pt x="22960" y="6407"/>
                  </a:cubicBezTo>
                  <a:close/>
                  <a:moveTo>
                    <a:pt x="9724" y="9431"/>
                  </a:moveTo>
                  <a:cubicBezTo>
                    <a:pt x="10180" y="9431"/>
                    <a:pt x="10537" y="9789"/>
                    <a:pt x="10537" y="10277"/>
                  </a:cubicBezTo>
                  <a:cubicBezTo>
                    <a:pt x="10537" y="10732"/>
                    <a:pt x="10180" y="11090"/>
                    <a:pt x="9724" y="11090"/>
                  </a:cubicBezTo>
                  <a:cubicBezTo>
                    <a:pt x="9269" y="11090"/>
                    <a:pt x="8879" y="10732"/>
                    <a:pt x="8879" y="10277"/>
                  </a:cubicBezTo>
                  <a:cubicBezTo>
                    <a:pt x="8879" y="9789"/>
                    <a:pt x="9269" y="9431"/>
                    <a:pt x="9724" y="9431"/>
                  </a:cubicBezTo>
                  <a:close/>
                  <a:moveTo>
                    <a:pt x="18537" y="9431"/>
                  </a:moveTo>
                  <a:cubicBezTo>
                    <a:pt x="18992" y="9431"/>
                    <a:pt x="19383" y="9789"/>
                    <a:pt x="19383" y="10277"/>
                  </a:cubicBezTo>
                  <a:cubicBezTo>
                    <a:pt x="19383" y="10732"/>
                    <a:pt x="18992" y="11090"/>
                    <a:pt x="18537" y="11090"/>
                  </a:cubicBezTo>
                  <a:cubicBezTo>
                    <a:pt x="18082" y="11090"/>
                    <a:pt x="17724" y="10732"/>
                    <a:pt x="17724" y="10277"/>
                  </a:cubicBezTo>
                  <a:cubicBezTo>
                    <a:pt x="17724" y="9789"/>
                    <a:pt x="18082" y="9431"/>
                    <a:pt x="18537" y="9431"/>
                  </a:cubicBezTo>
                  <a:close/>
                  <a:moveTo>
                    <a:pt x="5367" y="1"/>
                  </a:moveTo>
                  <a:cubicBezTo>
                    <a:pt x="3968" y="1"/>
                    <a:pt x="2635" y="521"/>
                    <a:pt x="1594" y="1529"/>
                  </a:cubicBezTo>
                  <a:cubicBezTo>
                    <a:pt x="586" y="2537"/>
                    <a:pt x="1" y="3903"/>
                    <a:pt x="1" y="5366"/>
                  </a:cubicBezTo>
                  <a:lnTo>
                    <a:pt x="1" y="14212"/>
                  </a:lnTo>
                  <a:cubicBezTo>
                    <a:pt x="1" y="16163"/>
                    <a:pt x="1562" y="17724"/>
                    <a:pt x="3513" y="17724"/>
                  </a:cubicBezTo>
                  <a:cubicBezTo>
                    <a:pt x="4944" y="17724"/>
                    <a:pt x="6212" y="16846"/>
                    <a:pt x="6733" y="15512"/>
                  </a:cubicBezTo>
                  <a:lnTo>
                    <a:pt x="8098" y="12130"/>
                  </a:lnTo>
                  <a:cubicBezTo>
                    <a:pt x="8521" y="12521"/>
                    <a:pt x="9106" y="12748"/>
                    <a:pt x="9724" y="12748"/>
                  </a:cubicBezTo>
                  <a:cubicBezTo>
                    <a:pt x="10570" y="12748"/>
                    <a:pt x="11350" y="12293"/>
                    <a:pt x="11773" y="11643"/>
                  </a:cubicBezTo>
                  <a:lnTo>
                    <a:pt x="16488" y="11643"/>
                  </a:lnTo>
                  <a:cubicBezTo>
                    <a:pt x="16944" y="12293"/>
                    <a:pt x="17692" y="12748"/>
                    <a:pt x="18570" y="12748"/>
                  </a:cubicBezTo>
                  <a:cubicBezTo>
                    <a:pt x="19188" y="12748"/>
                    <a:pt x="19740" y="12521"/>
                    <a:pt x="20196" y="12130"/>
                  </a:cubicBezTo>
                  <a:lnTo>
                    <a:pt x="21529" y="15512"/>
                  </a:lnTo>
                  <a:cubicBezTo>
                    <a:pt x="22082" y="16846"/>
                    <a:pt x="23350" y="17724"/>
                    <a:pt x="24781" y="17724"/>
                  </a:cubicBezTo>
                  <a:cubicBezTo>
                    <a:pt x="26700" y="17724"/>
                    <a:pt x="28261" y="16163"/>
                    <a:pt x="28261" y="14212"/>
                  </a:cubicBezTo>
                  <a:lnTo>
                    <a:pt x="28261" y="5366"/>
                  </a:lnTo>
                  <a:cubicBezTo>
                    <a:pt x="28261" y="3903"/>
                    <a:pt x="27675" y="2537"/>
                    <a:pt x="26667" y="1529"/>
                  </a:cubicBezTo>
                  <a:cubicBezTo>
                    <a:pt x="25626" y="521"/>
                    <a:pt x="24293" y="1"/>
                    <a:pt x="22895" y="1"/>
                  </a:cubicBezTo>
                  <a:cubicBezTo>
                    <a:pt x="22082" y="1"/>
                    <a:pt x="21236" y="228"/>
                    <a:pt x="20488" y="619"/>
                  </a:cubicBezTo>
                  <a:lnTo>
                    <a:pt x="7773" y="619"/>
                  </a:lnTo>
                  <a:cubicBezTo>
                    <a:pt x="7025" y="228"/>
                    <a:pt x="6212" y="1"/>
                    <a:pt x="5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76;p54">
              <a:extLst>
                <a:ext uri="{FF2B5EF4-FFF2-40B4-BE49-F238E27FC236}">
                  <a16:creationId xmlns:a16="http://schemas.microsoft.com/office/drawing/2014/main" id="{494CF5FE-D019-3EFD-A8E8-AAA02D104CC3}"/>
                </a:ext>
              </a:extLst>
            </p:cNvPr>
            <p:cNvSpPr/>
            <p:nvPr/>
          </p:nvSpPr>
          <p:spPr>
            <a:xfrm>
              <a:off x="-2237350" y="-1041550"/>
              <a:ext cx="41500" cy="167500"/>
            </a:xfrm>
            <a:custGeom>
              <a:avLst/>
              <a:gdLst/>
              <a:ahLst/>
              <a:cxnLst/>
              <a:rect l="l" t="t" r="r" b="b"/>
              <a:pathLst>
                <a:path w="1660" h="6700" extrusionOk="0">
                  <a:moveTo>
                    <a:pt x="1" y="0"/>
                  </a:moveTo>
                  <a:lnTo>
                    <a:pt x="1" y="6699"/>
                  </a:lnTo>
                  <a:lnTo>
                    <a:pt x="1659" y="669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8133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NTDLL HOOKS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4BA60A-EB26-0421-39CC-7CDC1160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24" y="2650121"/>
            <a:ext cx="8132486" cy="308868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49CAAC-9F8A-4326-85B0-15FA1E069A4A}"/>
              </a:ext>
            </a:extLst>
          </p:cNvPr>
          <p:cNvCxnSpPr>
            <a:cxnSpLocks/>
          </p:cNvCxnSpPr>
          <p:nvPr/>
        </p:nvCxnSpPr>
        <p:spPr>
          <a:xfrm>
            <a:off x="6768548" y="3051313"/>
            <a:ext cx="715617" cy="2584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94D183-42C2-3681-B0EE-409DEF28412B}"/>
              </a:ext>
            </a:extLst>
          </p:cNvPr>
          <p:cNvSpPr txBox="1"/>
          <p:nvPr/>
        </p:nvSpPr>
        <p:spPr>
          <a:xfrm>
            <a:off x="7404655" y="3210339"/>
            <a:ext cx="2126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Play" panose="020B0604020202020204" charset="0"/>
              </a:rPr>
              <a:t>Salta a m</a:t>
            </a:r>
            <a:r>
              <a:rPr lang="es-ES" sz="1100" b="1" dirty="0" err="1">
                <a:solidFill>
                  <a:srgbClr val="C00000"/>
                </a:solidFill>
                <a:latin typeface="Play" panose="020B0604020202020204" charset="0"/>
              </a:rPr>
              <a:t>ódulo</a:t>
            </a:r>
            <a:r>
              <a:rPr lang="es-ES" sz="1100" b="1" dirty="0">
                <a:solidFill>
                  <a:srgbClr val="C00000"/>
                </a:solidFill>
                <a:latin typeface="Play" panose="020B0604020202020204" charset="0"/>
              </a:rPr>
              <a:t> del EDR para inspección</a:t>
            </a:r>
            <a:endParaRPr lang="en-US" sz="1100" b="1" dirty="0">
              <a:solidFill>
                <a:srgbClr val="C00000"/>
              </a:solidFill>
              <a:latin typeface="Play" panose="020B0604020202020204" charset="0"/>
            </a:endParaRPr>
          </a:p>
        </p:txBody>
      </p:sp>
      <p:sp>
        <p:nvSpPr>
          <p:cNvPr id="20" name="CuadroTexto 11">
            <a:extLst>
              <a:ext uri="{FF2B5EF4-FFF2-40B4-BE49-F238E27FC236}">
                <a16:creationId xmlns:a16="http://schemas.microsoft.com/office/drawing/2014/main" id="{4D83AF9C-4730-6A61-0D4D-BCAAB407C22D}"/>
              </a:ext>
            </a:extLst>
          </p:cNvPr>
          <p:cNvSpPr txBox="1"/>
          <p:nvPr/>
        </p:nvSpPr>
        <p:spPr>
          <a:xfrm>
            <a:off x="1721612" y="1264845"/>
            <a:ext cx="10105424" cy="11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es-ES" sz="32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El EDR carga su propia versión de NTDLL en la memoria del proceso,</a:t>
            </a:r>
            <a:b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algunas funciones claves contienen un JMP para inspeccionar su contenido.</a:t>
            </a:r>
          </a:p>
        </p:txBody>
      </p:sp>
    </p:spTree>
    <p:extLst>
      <p:ext uri="{BB962C8B-B14F-4D97-AF65-F5344CB8AC3E}">
        <p14:creationId xmlns:p14="http://schemas.microsoft.com/office/powerpoint/2010/main" val="173472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2570900" y="4548788"/>
            <a:ext cx="3086000" cy="1440532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1600" dirty="0"/>
              <a:t>Ingeniero informático y matemático</a:t>
            </a:r>
          </a:p>
          <a:p>
            <a:pPr marL="0" indent="0"/>
            <a:r>
              <a:rPr lang="en" sz="1600" dirty="0"/>
              <a:t>Red Teamer, MalDev, CTF Player</a:t>
            </a:r>
          </a:p>
          <a:p>
            <a:pPr marL="0" indent="0"/>
            <a:r>
              <a:rPr lang="en" sz="1600" dirty="0"/>
              <a:t>OSCP</a:t>
            </a:r>
          </a:p>
          <a:p>
            <a:pPr marL="0" indent="0"/>
            <a:r>
              <a:rPr lang="en" sz="1600" dirty="0"/>
              <a:t>@_nag0mez</a:t>
            </a:r>
            <a:endParaRPr sz="1600" dirty="0"/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2570900" y="3938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NACHO GÓMEZ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xfrm>
            <a:off x="5747415" y="4488855"/>
            <a:ext cx="4969595" cy="1046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1850" dirty="0" err="1"/>
              <a:t>I</a:t>
            </a:r>
            <a:r>
              <a:rPr lang="en" sz="1600" err="1"/>
              <a:t>ngeniero</a:t>
            </a:r>
            <a:r>
              <a:rPr lang="en" sz="1600" dirty="0"/>
              <a:t> </a:t>
            </a:r>
            <a:r>
              <a:rPr lang="en" sz="1600" err="1"/>
              <a:t>Informático</a:t>
            </a:r>
            <a:endParaRPr lang="en" sz="1600"/>
          </a:p>
          <a:p>
            <a:pPr marL="0" indent="0"/>
            <a:r>
              <a:rPr lang="es-ES" sz="1600" dirty="0"/>
              <a:t>Profesor Máster Ciberseguridad (ICAI)</a:t>
            </a:r>
          </a:p>
          <a:p>
            <a:pPr marL="0" indent="0"/>
            <a:r>
              <a:rPr lang="es-ES" sz="1600" dirty="0"/>
              <a:t>Red </a:t>
            </a:r>
            <a:r>
              <a:rPr lang="es-ES" sz="1600" err="1"/>
              <a:t>Teamer</a:t>
            </a:r>
            <a:endParaRPr lang="es-ES" sz="1600"/>
          </a:p>
          <a:p>
            <a:pPr marL="0" indent="0"/>
            <a:r>
              <a:rPr lang="es-ES" sz="1600" dirty="0"/>
              <a:t>OSCP, OSCE</a:t>
            </a:r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6535100" y="3938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ANTONIO PÉREZ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200C1-7D68-3F39-607F-3FB8A55EE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" t="23031" r="7888" b="34554"/>
          <a:stretch/>
        </p:blipFill>
        <p:spPr>
          <a:xfrm>
            <a:off x="3388075" y="2063990"/>
            <a:ext cx="1451650" cy="1451650"/>
          </a:xfrm>
          <a:custGeom>
            <a:avLst/>
            <a:gdLst>
              <a:gd name="connsiteX0" fmla="*/ 1454400 w 2908800"/>
              <a:gd name="connsiteY0" fmla="*/ 0 h 2908800"/>
              <a:gd name="connsiteX1" fmla="*/ 2908800 w 2908800"/>
              <a:gd name="connsiteY1" fmla="*/ 1454400 h 2908800"/>
              <a:gd name="connsiteX2" fmla="*/ 1454400 w 2908800"/>
              <a:gd name="connsiteY2" fmla="*/ 2908800 h 2908800"/>
              <a:gd name="connsiteX3" fmla="*/ 0 w 2908800"/>
              <a:gd name="connsiteY3" fmla="*/ 1454400 h 2908800"/>
              <a:gd name="connsiteX4" fmla="*/ 1454400 w 2908800"/>
              <a:gd name="connsiteY4" fmla="*/ 0 h 2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800" h="2908800">
                <a:moveTo>
                  <a:pt x="1454400" y="0"/>
                </a:moveTo>
                <a:cubicBezTo>
                  <a:pt x="2257643" y="0"/>
                  <a:pt x="2908800" y="651157"/>
                  <a:pt x="2908800" y="1454400"/>
                </a:cubicBezTo>
                <a:cubicBezTo>
                  <a:pt x="2908800" y="2257643"/>
                  <a:pt x="2257643" y="2908800"/>
                  <a:pt x="1454400" y="2908800"/>
                </a:cubicBezTo>
                <a:cubicBezTo>
                  <a:pt x="651157" y="2908800"/>
                  <a:pt x="0" y="2257643"/>
                  <a:pt x="0" y="1454400"/>
                </a:cubicBezTo>
                <a:cubicBezTo>
                  <a:pt x="0" y="651157"/>
                  <a:pt x="651157" y="0"/>
                  <a:pt x="1454400" y="0"/>
                </a:cubicBezTo>
                <a:close/>
              </a:path>
            </a:pathLst>
          </a:custGeom>
          <a:ln w="38100">
            <a:solidFill>
              <a:schemeClr val="accent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CA091-8D05-7F4E-B403-323BEDD74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2" r="4762"/>
          <a:stretch/>
        </p:blipFill>
        <p:spPr>
          <a:xfrm>
            <a:off x="7352275" y="2063990"/>
            <a:ext cx="1451650" cy="1451650"/>
          </a:xfrm>
          <a:custGeom>
            <a:avLst/>
            <a:gdLst>
              <a:gd name="connsiteX0" fmla="*/ 1454400 w 2908800"/>
              <a:gd name="connsiteY0" fmla="*/ 0 h 2908800"/>
              <a:gd name="connsiteX1" fmla="*/ 2908800 w 2908800"/>
              <a:gd name="connsiteY1" fmla="*/ 1454400 h 2908800"/>
              <a:gd name="connsiteX2" fmla="*/ 1454400 w 2908800"/>
              <a:gd name="connsiteY2" fmla="*/ 2908800 h 2908800"/>
              <a:gd name="connsiteX3" fmla="*/ 0 w 2908800"/>
              <a:gd name="connsiteY3" fmla="*/ 1454400 h 2908800"/>
              <a:gd name="connsiteX4" fmla="*/ 1454400 w 2908800"/>
              <a:gd name="connsiteY4" fmla="*/ 0 h 2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800" h="2908800">
                <a:moveTo>
                  <a:pt x="1454400" y="0"/>
                </a:moveTo>
                <a:cubicBezTo>
                  <a:pt x="2257643" y="0"/>
                  <a:pt x="2908800" y="651157"/>
                  <a:pt x="2908800" y="1454400"/>
                </a:cubicBezTo>
                <a:cubicBezTo>
                  <a:pt x="2908800" y="2257643"/>
                  <a:pt x="2257643" y="2908800"/>
                  <a:pt x="1454400" y="2908800"/>
                </a:cubicBezTo>
                <a:cubicBezTo>
                  <a:pt x="651157" y="2908800"/>
                  <a:pt x="0" y="2257643"/>
                  <a:pt x="0" y="1454400"/>
                </a:cubicBezTo>
                <a:cubicBezTo>
                  <a:pt x="0" y="651157"/>
                  <a:pt x="651157" y="0"/>
                  <a:pt x="1454400" y="0"/>
                </a:cubicBezTo>
                <a:close/>
              </a:path>
            </a:pathLst>
          </a:custGeom>
          <a:ln w="38100">
            <a:solidFill>
              <a:schemeClr val="accent3"/>
            </a:solidFill>
          </a:ln>
        </p:spPr>
      </p:pic>
      <p:pic>
        <p:nvPicPr>
          <p:cNvPr id="5" name="Picture 4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68BA9822-A286-BE53-88C4-CAF938765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15" y="5564593"/>
            <a:ext cx="218440" cy="218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75047-4F36-7357-8033-35BDB4A5B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577" y="385838"/>
            <a:ext cx="3782845" cy="125492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KERNEL CALLBACKS</a:t>
            </a:r>
            <a:endParaRPr dirty="0"/>
          </a:p>
        </p:txBody>
      </p:sp>
      <p:sp>
        <p:nvSpPr>
          <p:cNvPr id="20" name="CuadroTexto 11">
            <a:extLst>
              <a:ext uri="{FF2B5EF4-FFF2-40B4-BE49-F238E27FC236}">
                <a16:creationId xmlns:a16="http://schemas.microsoft.com/office/drawing/2014/main" id="{4D83AF9C-4730-6A61-0D4D-BCAAB407C22D}"/>
              </a:ext>
            </a:extLst>
          </p:cNvPr>
          <p:cNvSpPr txBox="1"/>
          <p:nvPr/>
        </p:nvSpPr>
        <p:spPr>
          <a:xfrm>
            <a:off x="1721612" y="1264845"/>
            <a:ext cx="10105424" cy="487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es-ES" sz="32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En Windows, algunas funciones de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kernel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ejecutan unos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callbacks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a los</a:t>
            </a:r>
            <a:b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que el EDR puede suscribirse para obtener telemetría.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Es imposible evitarlos desde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userland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Evasión basada en uso inteligente del código en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userland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Ejemplo: se consigue crear un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thread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sin pasar por NTDLL (posible)</a:t>
            </a:r>
            <a:b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por lo que el EDR no se entera. Si el EDR está suscrito al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callback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de</a:t>
            </a:r>
            <a:b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creación de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threads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, sabrá que se ha creado ese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thread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y podrá analizar</a:t>
            </a:r>
            <a:b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la memoria.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Posible evasión: crear un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thread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con un contenido “aceptable” que, tras</a:t>
            </a:r>
            <a:b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un minuto, descifre y ejecute el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shellcode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malicioso. El EDR habrá analizado</a:t>
            </a:r>
            <a:b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el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thread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antes de que se ejecute el </a:t>
            </a:r>
            <a:r>
              <a:rPr lang="es-ES" sz="2000" dirty="0" err="1">
                <a:solidFill>
                  <a:schemeClr val="bg1"/>
                </a:solidFill>
                <a:latin typeface="Play" panose="020B0604020202020204" charset="0"/>
              </a:rPr>
              <a:t>shellcode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 malicioso y no levantará</a:t>
            </a:r>
            <a:b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alerta.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lay" panose="020B0604020202020204" charset="0"/>
              </a:rPr>
              <a:t>ES IMPOSIBLE ANALIZAR CONTINUAMENTE TODA LA MEMORIA!!!</a:t>
            </a:r>
          </a:p>
        </p:txBody>
      </p:sp>
    </p:spTree>
    <p:extLst>
      <p:ext uri="{BB962C8B-B14F-4D97-AF65-F5344CB8AC3E}">
        <p14:creationId xmlns:p14="http://schemas.microsoft.com/office/powerpoint/2010/main" val="576160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REFERENCES</a:t>
            </a:r>
            <a:endParaRPr/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2336800" y="2169000"/>
            <a:ext cx="7620000" cy="29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3"/>
              </a:rPr>
              <a:t>https://0xpat.github.io/Malware_development_part_1/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4"/>
              </a:rPr>
              <a:t>https://redops.at/en/blog/direct-syscalls-a-journey-from-high-to-low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5"/>
              </a:rPr>
              <a:t>https://notes.morph3.blog/malware-development/dynamic-api-resolution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/>
              <a:t>https://www.ired.team/offensive-security/defense-evasion/windows-api-hashing-in-malware</a:t>
            </a:r>
          </a:p>
          <a:p>
            <a:pPr>
              <a:lnSpc>
                <a:spcPct val="120000"/>
              </a:lnSpc>
              <a:buClr>
                <a:schemeClr val="lt2"/>
              </a:buCl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414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CRYPTO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4290473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9" name="Google Shape;2749;p48"/>
          <p:cNvGrpSpPr/>
          <p:nvPr/>
        </p:nvGrpSpPr>
        <p:grpSpPr>
          <a:xfrm>
            <a:off x="5559532" y="1101597"/>
            <a:ext cx="1072937" cy="1072937"/>
            <a:chOff x="851175" y="1582401"/>
            <a:chExt cx="964872" cy="964872"/>
          </a:xfrm>
        </p:grpSpPr>
        <p:sp>
          <p:nvSpPr>
            <p:cNvPr id="2750" name="Google Shape;2750;p48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1" name="Google Shape;2751;p48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53" name="Google Shape;2753;p48"/>
          <p:cNvSpPr txBox="1">
            <a:spLocks noGrp="1"/>
          </p:cNvSpPr>
          <p:nvPr>
            <p:ph type="title"/>
          </p:nvPr>
        </p:nvSpPr>
        <p:spPr>
          <a:xfrm>
            <a:off x="5472600" y="1332998"/>
            <a:ext cx="12468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7200" dirty="0"/>
              <a:t>!</a:t>
            </a:r>
            <a:endParaRPr sz="9600" dirty="0"/>
          </a:p>
        </p:txBody>
      </p:sp>
      <p:cxnSp>
        <p:nvCxnSpPr>
          <p:cNvPr id="2754" name="Google Shape;2754;p48"/>
          <p:cNvCxnSpPr>
            <a:stCxn id="2755" idx="6"/>
            <a:endCxn id="2756" idx="2"/>
          </p:cNvCxnSpPr>
          <p:nvPr/>
        </p:nvCxnSpPr>
        <p:spPr>
          <a:xfrm>
            <a:off x="2341051" y="4949760"/>
            <a:ext cx="752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757" name="Google Shape;2757;p48"/>
          <p:cNvGrpSpPr/>
          <p:nvPr/>
        </p:nvGrpSpPr>
        <p:grpSpPr>
          <a:xfrm>
            <a:off x="2160651" y="4859560"/>
            <a:ext cx="7888867" cy="180400"/>
            <a:chOff x="1620488" y="3644670"/>
            <a:chExt cx="5916650" cy="135300"/>
          </a:xfrm>
        </p:grpSpPr>
        <p:sp>
          <p:nvSpPr>
            <p:cNvPr id="2755" name="Google Shape;2755;p48"/>
            <p:cNvSpPr/>
            <p:nvPr/>
          </p:nvSpPr>
          <p:spPr>
            <a:xfrm>
              <a:off x="1620488" y="36446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6" name="Google Shape;2756;p48"/>
            <p:cNvSpPr/>
            <p:nvPr/>
          </p:nvSpPr>
          <p:spPr>
            <a:xfrm>
              <a:off x="7401838" y="36446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758" name="Google Shape;2758;p48"/>
            <p:cNvCxnSpPr>
              <a:stCxn id="2755" idx="6"/>
              <a:endCxn id="2756" idx="2"/>
            </p:cNvCxnSpPr>
            <p:nvPr/>
          </p:nvCxnSpPr>
          <p:spPr>
            <a:xfrm>
              <a:off x="1755788" y="3712320"/>
              <a:ext cx="56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759" name="Google Shape;2759;p48"/>
          <p:cNvSpPr txBox="1">
            <a:spLocks noGrp="1"/>
          </p:cNvSpPr>
          <p:nvPr>
            <p:ph type="subTitle" idx="1"/>
          </p:nvPr>
        </p:nvSpPr>
        <p:spPr>
          <a:xfrm>
            <a:off x="1749000" y="2579433"/>
            <a:ext cx="8694000" cy="2050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En un ejecutable, las cadenas de texto son visibles. Los nombres de variables y funciones no.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CIFRADO XOR</a:t>
            </a:r>
            <a:endParaRPr lang="es-ES"/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85046" y="2554281"/>
            <a:ext cx="7268967" cy="245893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22910" algn="just">
              <a:lnSpc>
                <a:spcPct val="120000"/>
              </a:lnSpc>
              <a:buClr>
                <a:schemeClr val="lt2"/>
              </a:buClr>
            </a:pPr>
            <a:r>
              <a:rPr lang="en-US" sz="1850"/>
              <a:t>XOR (Exclusive OR) es un </a:t>
            </a:r>
            <a:r>
              <a:rPr lang="en-US" sz="1850" dirty="0" err="1"/>
              <a:t>operador</a:t>
            </a:r>
            <a:r>
              <a:rPr lang="en-US" sz="1850"/>
              <a:t> </a:t>
            </a:r>
            <a:r>
              <a:rPr lang="en-US" sz="1850" dirty="0" err="1"/>
              <a:t>lógico</a:t>
            </a:r>
            <a:r>
              <a:rPr lang="en-US" sz="1850"/>
              <a:t> que </a:t>
            </a:r>
            <a:r>
              <a:rPr lang="en-US" sz="1850" dirty="0" err="1"/>
              <a:t>devuelve</a:t>
            </a:r>
            <a:r>
              <a:rPr lang="en-US" sz="1850"/>
              <a:t> </a:t>
            </a:r>
            <a:r>
              <a:rPr lang="en-US" sz="1850" dirty="0" err="1"/>
              <a:t>verdadero</a:t>
            </a:r>
            <a:r>
              <a:rPr lang="en-US" sz="1850"/>
              <a:t> solo </a:t>
            </a:r>
            <a:r>
              <a:rPr lang="en-US" sz="1850" dirty="0" err="1"/>
              <a:t>cuando</a:t>
            </a:r>
            <a:r>
              <a:rPr lang="en-US" sz="1850"/>
              <a:t> </a:t>
            </a:r>
            <a:r>
              <a:rPr lang="en-US" sz="1850" dirty="0" err="1"/>
              <a:t>los</a:t>
            </a:r>
            <a:r>
              <a:rPr lang="en-US" sz="1850"/>
              <a:t> bits de entrada son </a:t>
            </a:r>
            <a:r>
              <a:rPr lang="en-US" sz="1850" dirty="0" err="1"/>
              <a:t>diferentes</a:t>
            </a:r>
            <a:r>
              <a:rPr lang="en-US" sz="1850"/>
              <a:t>.</a:t>
            </a:r>
            <a:endParaRPr lang="en-US" dirty="0" err="1"/>
          </a:p>
          <a:p>
            <a:pPr marL="608965" indent="-422910" algn="just">
              <a:lnSpc>
                <a:spcPct val="120000"/>
              </a:lnSpc>
              <a:buClr>
                <a:schemeClr val="lt2"/>
              </a:buClr>
            </a:pPr>
            <a:r>
              <a:rPr lang="en-US" sz="1850"/>
              <a:t>En criptografía, cada bit del texto claro se combina con el bit correspondiente de la clave usando XOR.</a:t>
            </a:r>
            <a:endParaRPr lang="en-US" dirty="0" err="1"/>
          </a:p>
          <a:p>
            <a:pPr marL="608965" indent="-422910" algn="just">
              <a:lnSpc>
                <a:spcPct val="120000"/>
              </a:lnSpc>
              <a:buClr>
                <a:schemeClr val="lt2"/>
              </a:buClr>
            </a:pPr>
            <a:r>
              <a:rPr lang="en-US" sz="1850" err="1"/>
              <a:t>Simplicidad</a:t>
            </a:r>
            <a:r>
              <a:rPr lang="en-US" sz="1850"/>
              <a:t> y </a:t>
            </a:r>
            <a:r>
              <a:rPr lang="en-US" sz="1850" dirty="0" err="1"/>
              <a:t>rapidez</a:t>
            </a:r>
            <a:r>
              <a:rPr lang="en-US" sz="1850"/>
              <a:t> a la </a:t>
            </a:r>
            <a:r>
              <a:rPr lang="en-US" sz="1850" dirty="0" err="1"/>
              <a:t>operación</a:t>
            </a:r>
            <a:r>
              <a:rPr lang="en-US" sz="1850"/>
              <a:t> de </a:t>
            </a:r>
            <a:r>
              <a:rPr lang="en-US" sz="1850" dirty="0" err="1"/>
              <a:t>cifrado</a:t>
            </a:r>
            <a:r>
              <a:rPr lang="en-US" sz="1850"/>
              <a:t> y </a:t>
            </a:r>
            <a:r>
              <a:rPr lang="en-US" sz="1850" dirty="0" err="1"/>
              <a:t>descifrado</a:t>
            </a:r>
            <a:r>
              <a:rPr lang="en-US" sz="1850"/>
              <a:t>.</a:t>
            </a:r>
            <a:endParaRPr lang="en-US" sz="1850" dirty="0"/>
          </a:p>
          <a:p>
            <a:pPr marL="608965" indent="-422910" algn="just">
              <a:lnSpc>
                <a:spcPct val="120000"/>
              </a:lnSpc>
              <a:buClr>
                <a:schemeClr val="lt2"/>
              </a:buClr>
            </a:pPr>
            <a:endParaRPr lang="en-US" sz="1850" dirty="0"/>
          </a:p>
          <a:p>
            <a:pPr marL="608965" indent="-422910">
              <a:lnSpc>
                <a:spcPct val="120000"/>
              </a:lnSpc>
              <a:buClr>
                <a:schemeClr val="lt2"/>
              </a:buClr>
            </a:pPr>
            <a:endParaRPr lang="en-US" dirty="0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652A2728-83A7-B799-FF59-7D0F3F1C1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33" y="1422971"/>
            <a:ext cx="2626902" cy="49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63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CIFRADO </a:t>
            </a:r>
            <a:r>
              <a:rPr lang="en"/>
              <a:t>RC4</a:t>
            </a:r>
            <a:endParaRPr lang="es-ES" dirty="0"/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-572" y="1989202"/>
            <a:ext cx="7577191" cy="4017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22910" algn="just">
              <a:lnSpc>
                <a:spcPct val="120000"/>
              </a:lnSpc>
              <a:buClr>
                <a:schemeClr val="lt2"/>
              </a:buClr>
            </a:pPr>
            <a:r>
              <a:rPr lang="en-US" sz="1850" dirty="0"/>
              <a:t>RC4 es un </a:t>
            </a:r>
            <a:r>
              <a:rPr lang="en-US" sz="1850" dirty="0" err="1"/>
              <a:t>algoritmo</a:t>
            </a:r>
            <a:r>
              <a:rPr lang="en-US" sz="1850" dirty="0"/>
              <a:t> de </a:t>
            </a:r>
            <a:r>
              <a:rPr lang="en-US" sz="1850" dirty="0" err="1"/>
              <a:t>cifrado</a:t>
            </a:r>
            <a:r>
              <a:rPr lang="en-US" sz="1850" dirty="0"/>
              <a:t> de </a:t>
            </a:r>
            <a:r>
              <a:rPr lang="en-US" sz="1850" dirty="0" err="1"/>
              <a:t>flujo</a:t>
            </a:r>
            <a:r>
              <a:rPr lang="en-US" sz="1850" dirty="0"/>
              <a:t>, lo que </a:t>
            </a:r>
            <a:r>
              <a:rPr lang="en-US" sz="1850" dirty="0" err="1"/>
              <a:t>significa</a:t>
            </a:r>
            <a:r>
              <a:rPr lang="en-US" sz="1850" dirty="0"/>
              <a:t> que </a:t>
            </a:r>
            <a:r>
              <a:rPr lang="en-US" sz="1850" dirty="0" err="1"/>
              <a:t>cifra</a:t>
            </a:r>
            <a:r>
              <a:rPr lang="en-US" sz="1850" dirty="0"/>
              <a:t> </a:t>
            </a:r>
            <a:r>
              <a:rPr lang="en-US" sz="1850" dirty="0" err="1"/>
              <a:t>los</a:t>
            </a:r>
            <a:r>
              <a:rPr lang="en-US" sz="1850" dirty="0"/>
              <a:t> </a:t>
            </a:r>
            <a:r>
              <a:rPr lang="en-US" sz="1850" dirty="0" err="1"/>
              <a:t>datos</a:t>
            </a:r>
            <a:r>
              <a:rPr lang="en-US" sz="1850" dirty="0"/>
              <a:t> a </a:t>
            </a:r>
            <a:r>
              <a:rPr lang="en-US" sz="1850" dirty="0" err="1"/>
              <a:t>medida</a:t>
            </a:r>
            <a:r>
              <a:rPr lang="en-US" sz="1850" dirty="0"/>
              <a:t> que </a:t>
            </a:r>
            <a:r>
              <a:rPr lang="en-US" sz="1850" dirty="0" err="1"/>
              <a:t>fluyen</a:t>
            </a:r>
            <a:r>
              <a:rPr lang="en-US" sz="1850" dirty="0"/>
              <a:t> byte </a:t>
            </a:r>
            <a:r>
              <a:rPr lang="en-US" sz="1850" dirty="0" err="1"/>
              <a:t>por</a:t>
            </a:r>
            <a:r>
              <a:rPr lang="en-US" sz="1850" dirty="0"/>
              <a:t> byte.</a:t>
            </a:r>
            <a:endParaRPr lang="en-US" dirty="0"/>
          </a:p>
          <a:p>
            <a:pPr marL="608965" indent="-422910" algn="just">
              <a:lnSpc>
                <a:spcPct val="120000"/>
              </a:lnSpc>
              <a:buClr>
                <a:schemeClr val="lt2"/>
              </a:buClr>
            </a:pPr>
            <a:r>
              <a:rPr lang="en-US" sz="1850" dirty="0" err="1"/>
              <a:t>Utiliza</a:t>
            </a:r>
            <a:r>
              <a:rPr lang="en-US" sz="1850" dirty="0"/>
              <a:t> </a:t>
            </a:r>
            <a:r>
              <a:rPr lang="en-US" sz="1850" dirty="0" err="1"/>
              <a:t>una</a:t>
            </a:r>
            <a:r>
              <a:rPr lang="en-US" sz="1850" dirty="0"/>
              <a:t> clave </a:t>
            </a:r>
            <a:r>
              <a:rPr lang="en-US" sz="1850" dirty="0" err="1"/>
              <a:t>simétrica</a:t>
            </a:r>
            <a:r>
              <a:rPr lang="en-US" sz="1850" dirty="0"/>
              <a:t>, lo que </a:t>
            </a:r>
            <a:r>
              <a:rPr lang="en-US" sz="1850" dirty="0" err="1"/>
              <a:t>implica</a:t>
            </a:r>
            <a:r>
              <a:rPr lang="en-US" sz="1850" dirty="0"/>
              <a:t> que la </a:t>
            </a:r>
            <a:r>
              <a:rPr lang="en-US" sz="1850" dirty="0" err="1"/>
              <a:t>misma</a:t>
            </a:r>
            <a:r>
              <a:rPr lang="en-US" sz="1850" dirty="0"/>
              <a:t> clave se </a:t>
            </a:r>
            <a:r>
              <a:rPr lang="en-US" sz="1850" dirty="0" err="1"/>
              <a:t>utiliza</a:t>
            </a:r>
            <a:r>
              <a:rPr lang="en-US" sz="1850" dirty="0"/>
              <a:t> tanto para </a:t>
            </a:r>
            <a:r>
              <a:rPr lang="en-US" sz="1850" dirty="0" err="1"/>
              <a:t>cifrar</a:t>
            </a:r>
            <a:r>
              <a:rPr lang="en-US" sz="1850" dirty="0"/>
              <a:t> </a:t>
            </a:r>
            <a:r>
              <a:rPr lang="en-US" sz="1850" dirty="0" err="1"/>
              <a:t>como</a:t>
            </a:r>
            <a:r>
              <a:rPr lang="en-US" sz="1850" dirty="0"/>
              <a:t> para </a:t>
            </a:r>
            <a:r>
              <a:rPr lang="en-US" sz="1850" dirty="0" err="1"/>
              <a:t>descifrar</a:t>
            </a:r>
            <a:r>
              <a:rPr lang="en-US" sz="1850" dirty="0"/>
              <a:t> </a:t>
            </a:r>
            <a:r>
              <a:rPr lang="en-US" sz="1850" dirty="0" err="1"/>
              <a:t>los</a:t>
            </a:r>
            <a:r>
              <a:rPr lang="en-US" sz="1850" dirty="0"/>
              <a:t> </a:t>
            </a:r>
            <a:r>
              <a:rPr lang="en-US" sz="1850" dirty="0" err="1"/>
              <a:t>datos</a:t>
            </a:r>
            <a:r>
              <a:rPr lang="en-US" sz="1850" dirty="0"/>
              <a:t>. </a:t>
            </a:r>
          </a:p>
          <a:p>
            <a:pPr marL="608965" indent="-422910">
              <a:lnSpc>
                <a:spcPct val="120000"/>
              </a:lnSpc>
              <a:buClr>
                <a:schemeClr val="lt2"/>
              </a:buClr>
            </a:pPr>
            <a:r>
              <a:rPr lang="en-US" sz="1850" dirty="0"/>
              <a:t>RC4 opera </a:t>
            </a:r>
            <a:r>
              <a:rPr lang="en-US" sz="1850" dirty="0" err="1"/>
              <a:t>principalmente</a:t>
            </a:r>
            <a:r>
              <a:rPr lang="en-US" sz="1850" dirty="0"/>
              <a:t> </a:t>
            </a:r>
            <a:r>
              <a:rPr lang="en-US" sz="1850" dirty="0" err="1"/>
              <a:t>mediante</a:t>
            </a:r>
            <a:r>
              <a:rPr lang="en-US" sz="1850" dirty="0"/>
              <a:t> </a:t>
            </a:r>
            <a:r>
              <a:rPr lang="en-US" sz="1850" dirty="0" err="1"/>
              <a:t>permutaciones</a:t>
            </a:r>
            <a:r>
              <a:rPr lang="en-US" sz="1850" dirty="0"/>
              <a:t> y </a:t>
            </a:r>
            <a:r>
              <a:rPr lang="en-US" sz="1850" dirty="0" err="1"/>
              <a:t>sustituciones</a:t>
            </a:r>
            <a:r>
              <a:rPr lang="en-US" sz="1850" dirty="0"/>
              <a:t> de bytes </a:t>
            </a:r>
            <a:r>
              <a:rPr lang="en-US" sz="1850" dirty="0" err="1"/>
              <a:t>basadas</a:t>
            </a:r>
            <a:r>
              <a:rPr lang="en-US" sz="1850" dirty="0"/>
              <a:t> </a:t>
            </a:r>
            <a:r>
              <a:rPr lang="en-US" sz="1850" dirty="0" err="1"/>
              <a:t>en</a:t>
            </a:r>
            <a:r>
              <a:rPr lang="en-US" sz="1850" dirty="0"/>
              <a:t> </a:t>
            </a:r>
            <a:r>
              <a:rPr lang="en-US" sz="1850" dirty="0" err="1"/>
              <a:t>una</a:t>
            </a:r>
            <a:r>
              <a:rPr lang="en-US" sz="1850" dirty="0"/>
              <a:t> clave secreta.</a:t>
            </a:r>
          </a:p>
          <a:p>
            <a:pPr marL="608965" indent="-422910">
              <a:lnSpc>
                <a:spcPct val="120000"/>
              </a:lnSpc>
              <a:buClr>
                <a:schemeClr val="lt2"/>
              </a:buClr>
            </a:pPr>
            <a:r>
              <a:rPr lang="en-US" sz="1850" dirty="0"/>
              <a:t>La </a:t>
            </a:r>
            <a:r>
              <a:rPr lang="en-US" sz="1850" dirty="0" err="1"/>
              <a:t>característica</a:t>
            </a:r>
            <a:r>
              <a:rPr lang="en-US" sz="1850" dirty="0"/>
              <a:t> </a:t>
            </a:r>
            <a:r>
              <a:rPr lang="en-US" sz="1850" dirty="0" err="1"/>
              <a:t>distintiva</a:t>
            </a:r>
            <a:r>
              <a:rPr lang="en-US" sz="1850" dirty="0"/>
              <a:t> de RC4 es la </a:t>
            </a:r>
            <a:r>
              <a:rPr lang="en-US" sz="1850" dirty="0" err="1"/>
              <a:t>generación</a:t>
            </a:r>
            <a:r>
              <a:rPr lang="en-US" sz="1850" dirty="0"/>
              <a:t> de un keystream que se </a:t>
            </a:r>
            <a:r>
              <a:rPr lang="en-US" sz="1850" dirty="0" err="1"/>
              <a:t>combina</a:t>
            </a:r>
            <a:r>
              <a:rPr lang="en-US" sz="1850" dirty="0"/>
              <a:t> con </a:t>
            </a:r>
            <a:r>
              <a:rPr lang="en-US" sz="1850" dirty="0" err="1"/>
              <a:t>el</a:t>
            </a:r>
            <a:r>
              <a:rPr lang="en-US" sz="1850" dirty="0"/>
              <a:t> </a:t>
            </a:r>
            <a:r>
              <a:rPr lang="en-US" sz="1850" dirty="0" err="1"/>
              <a:t>texto</a:t>
            </a:r>
            <a:r>
              <a:rPr lang="en-US" sz="1850" dirty="0"/>
              <a:t> claro </a:t>
            </a:r>
            <a:r>
              <a:rPr lang="en-US" sz="1850" dirty="0" err="1"/>
              <a:t>mediante</a:t>
            </a:r>
            <a:r>
              <a:rPr lang="en-US" sz="1850" dirty="0"/>
              <a:t> la </a:t>
            </a:r>
            <a:r>
              <a:rPr lang="en-US" sz="1850" dirty="0" err="1"/>
              <a:t>operación</a:t>
            </a:r>
            <a:r>
              <a:rPr lang="en-US" sz="1850" dirty="0"/>
              <a:t> XOR para </a:t>
            </a:r>
            <a:r>
              <a:rPr lang="en-US" sz="1850" dirty="0" err="1"/>
              <a:t>producir</a:t>
            </a:r>
            <a:r>
              <a:rPr lang="en-US" sz="1850" dirty="0"/>
              <a:t> </a:t>
            </a:r>
            <a:r>
              <a:rPr lang="en-US" sz="1850" dirty="0" err="1"/>
              <a:t>el</a:t>
            </a:r>
            <a:r>
              <a:rPr lang="en-US" sz="1850" dirty="0"/>
              <a:t> </a:t>
            </a:r>
            <a:r>
              <a:rPr lang="en-US" sz="1850" dirty="0" err="1"/>
              <a:t>texto</a:t>
            </a:r>
            <a:r>
              <a:rPr lang="en-US" sz="1850" dirty="0"/>
              <a:t> </a:t>
            </a:r>
            <a:r>
              <a:rPr lang="en-US" sz="1850" dirty="0" err="1"/>
              <a:t>cifrado</a:t>
            </a:r>
            <a:r>
              <a:rPr lang="en-US" sz="1850" dirty="0"/>
              <a:t>.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A04B7F0-1EB2-F7CD-EE1B-C0181D20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888" y="1405848"/>
            <a:ext cx="2620516" cy="480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5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CIFRADO </a:t>
            </a:r>
            <a:r>
              <a:rPr lang="en"/>
              <a:t>AES</a:t>
            </a:r>
            <a:endParaRPr lang="es-ES" dirty="0"/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0" y="2510496"/>
            <a:ext cx="7577191" cy="26938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22910" algn="just">
              <a:lnSpc>
                <a:spcPct val="120000"/>
              </a:lnSpc>
              <a:buClr>
                <a:schemeClr val="lt2"/>
              </a:buClr>
            </a:pPr>
            <a:r>
              <a:rPr lang="es-ES" sz="1600" dirty="0"/>
              <a:t>AES es un algoritmo de cifrado simétrico, lo que significa que utiliza la misma clave para cifrar y descifrar los datos. </a:t>
            </a:r>
          </a:p>
          <a:p>
            <a:pPr marL="608965" indent="-422910" algn="just">
              <a:lnSpc>
                <a:spcPct val="120000"/>
              </a:lnSpc>
              <a:buClr>
                <a:schemeClr val="lt2"/>
              </a:buClr>
            </a:pPr>
            <a:r>
              <a:rPr lang="es-ES" sz="1600" dirty="0"/>
              <a:t>AES opera en bloques de datos. Utiliza bloques de 128 bits y admite tres longitudes de clave diferentes: 128, 192 y 256 bits. La longitud de la clave determina el número de rondas de cifrado aplicadas al texto sin formato.</a:t>
            </a:r>
          </a:p>
          <a:p>
            <a:pPr marL="608965" indent="-422910" algn="just">
              <a:lnSpc>
                <a:spcPct val="120000"/>
              </a:lnSpc>
              <a:buClr>
                <a:schemeClr val="lt2"/>
              </a:buClr>
            </a:pPr>
            <a:r>
              <a:rPr lang="es-ES" sz="1600" dirty="0"/>
              <a:t>Las rondas de cifrado en AES dependen de la longitud de la clave utilizada. Para una clave de 128 bits, se realizan 10 rondas. Para claves de 192 y 256 bits, se realizan 12 y 14 rondas, respectivamente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CD937F-703A-7ACB-756F-8DA4DAC2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691" y="1368234"/>
            <a:ext cx="1438476" cy="49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79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CIFRADO DE SHELLCODES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0158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MALWARE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" name="Google Shape;2661;p42">
            <a:extLst>
              <a:ext uri="{FF2B5EF4-FFF2-40B4-BE49-F238E27FC236}">
                <a16:creationId xmlns:a16="http://schemas.microsoft.com/office/drawing/2014/main" id="{6AB78519-AEA6-6BC7-59CC-B050D8C88A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81184" y="4589442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>
                <a:latin typeface="Play" panose="020B0604020202020204" charset="0"/>
              </a:rPr>
              <a:t>TÉCNICAS DE INYECCIÓN</a:t>
            </a:r>
            <a:endParaRPr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26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dirty="0"/>
              <a:t>INYECCIÓN BÁSICA</a:t>
            </a:r>
            <a:endParaRPr dirty="0"/>
          </a:p>
        </p:txBody>
      </p:sp>
      <p:sp>
        <p:nvSpPr>
          <p:cNvPr id="15" name="Google Shape;2817;p50">
            <a:extLst>
              <a:ext uri="{FF2B5EF4-FFF2-40B4-BE49-F238E27FC236}">
                <a16:creationId xmlns:a16="http://schemas.microsoft.com/office/drawing/2014/main" id="{CA0EA4F7-C200-85A0-FC24-93BF19FC59FA}"/>
              </a:ext>
            </a:extLst>
          </p:cNvPr>
          <p:cNvSpPr txBox="1"/>
          <p:nvPr/>
        </p:nvSpPr>
        <p:spPr>
          <a:xfrm>
            <a:off x="3840049" y="1582067"/>
            <a:ext cx="4511834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VirtualAlloc (RW) + memcpy +</a:t>
            </a:r>
            <a:b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VirtualProtect (RX) + CreateThread 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985EE8-CF89-3310-5BBB-B09F1D95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03" y="2802627"/>
            <a:ext cx="78581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6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404663" y="4098115"/>
            <a:ext cx="1060716" cy="1060716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6545297" y="4098115"/>
            <a:ext cx="1060716" cy="1060716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6545297" y="2324366"/>
            <a:ext cx="1060716" cy="1060716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404663" y="2324382"/>
            <a:ext cx="1060716" cy="1060716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TABLA DE CONTENIDOS</a:t>
            </a:r>
            <a:endParaRPr dirty="0"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2634133" y="4565299"/>
            <a:ext cx="3212800" cy="1060715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Informaci</a:t>
            </a:r>
            <a:r>
              <a:rPr lang="es-ES" dirty="0" err="1"/>
              <a:t>ón</a:t>
            </a:r>
            <a:r>
              <a:rPr lang="es-ES" dirty="0"/>
              <a:t> básica sobre procesos y ejecutables.</a:t>
            </a:r>
          </a:p>
          <a:p>
            <a:pPr marL="0" indent="0"/>
            <a:r>
              <a:rPr lang="es-ES" dirty="0"/>
              <a:t>Windows API</a:t>
            </a:r>
            <a:endParaRPr dirty="0"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2634133" y="4084237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INTERNALS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399015" y="425606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6539648" y="425606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399015" y="248231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6539648" y="248231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2634133" y="2791567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Objetivos del taller</a:t>
            </a: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2634133" y="2310504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INTRODUCCIÓN</a:t>
            </a:r>
            <a:endParaRPr dirty="0"/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7774767" y="4565300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Funcionamiento de los principales AV/EDR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7774766" y="4084237"/>
            <a:ext cx="3380913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AV/EDR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7774767" y="2791567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Introducción al diseño de malware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7774767" y="2310504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MALDEV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dirty="0"/>
              <a:t>INYECCIÓN RESPALDADA</a:t>
            </a:r>
            <a:endParaRPr dirty="0"/>
          </a:p>
        </p:txBody>
      </p:sp>
      <p:sp>
        <p:nvSpPr>
          <p:cNvPr id="15" name="Google Shape;2817;p50">
            <a:extLst>
              <a:ext uri="{FF2B5EF4-FFF2-40B4-BE49-F238E27FC236}">
                <a16:creationId xmlns:a16="http://schemas.microsoft.com/office/drawing/2014/main" id="{CA0EA4F7-C200-85A0-FC24-93BF19FC59FA}"/>
              </a:ext>
            </a:extLst>
          </p:cNvPr>
          <p:cNvSpPr txBox="1"/>
          <p:nvPr/>
        </p:nvSpPr>
        <p:spPr>
          <a:xfrm>
            <a:off x="3840049" y="1582067"/>
            <a:ext cx="4511834" cy="32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 evita usar un CALL para modificar stack</a:t>
            </a:r>
          </a:p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01753-A1D3-C266-5B05-C5421C10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82" y="2194242"/>
            <a:ext cx="4219368" cy="83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53901-C26E-3EB3-A9B0-F74351C12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650" y="3189503"/>
            <a:ext cx="82772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8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INYECCIÓN BÁSICA VS RESPALDADA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054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INYECCIÓN USANDO API NTDLL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3824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MALWARE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07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" name="Google Shape;2661;p42">
            <a:extLst>
              <a:ext uri="{FF2B5EF4-FFF2-40B4-BE49-F238E27FC236}">
                <a16:creationId xmlns:a16="http://schemas.microsoft.com/office/drawing/2014/main" id="{6AB78519-AEA6-6BC7-59CC-B050D8C88A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81184" y="4589442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>
                <a:latin typeface="Play" panose="020B0604020202020204" charset="0"/>
              </a:rPr>
              <a:t>TÉCNICAS DE OFUSCACIÓN</a:t>
            </a:r>
          </a:p>
          <a:p>
            <a:pPr marL="0" indent="0"/>
            <a:r>
              <a:rPr lang="es-ES" dirty="0">
                <a:latin typeface="Play" panose="020B0604020202020204" charset="0"/>
              </a:rPr>
              <a:t>IMPORT ADDRESS TABLE (IAT)</a:t>
            </a:r>
          </a:p>
          <a:p>
            <a:pPr marL="0" indent="0"/>
            <a:r>
              <a:rPr lang="es-ES" dirty="0">
                <a:latin typeface="Play" panose="020B0604020202020204" charset="0"/>
              </a:rPr>
              <a:t>DYNAMIC API RESOLUTION</a:t>
            </a:r>
          </a:p>
          <a:p>
            <a:pPr marL="0" indent="0"/>
            <a:r>
              <a:rPr lang="es-ES" dirty="0">
                <a:latin typeface="Play" panose="020B0604020202020204" charset="0"/>
              </a:rPr>
              <a:t>API HASHING</a:t>
            </a:r>
          </a:p>
          <a:p>
            <a:pPr marL="0" indent="0"/>
            <a:endParaRPr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707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2277289" y="1923135"/>
            <a:ext cx="1060716" cy="1060716"/>
            <a:chOff x="851175" y="1582401"/>
            <a:chExt cx="964872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47"/>
          <p:cNvGrpSpPr/>
          <p:nvPr/>
        </p:nvGrpSpPr>
        <p:grpSpPr>
          <a:xfrm>
            <a:off x="5299600" y="1923135"/>
            <a:ext cx="1060716" cy="1060716"/>
            <a:chOff x="851175" y="1582401"/>
            <a:chExt cx="964872" cy="964872"/>
          </a:xfrm>
        </p:grpSpPr>
        <p:sp>
          <p:nvSpPr>
            <p:cNvPr id="2730" name="Google Shape;2730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TÉCNICAS DE OFUSCACIÓN</a:t>
            </a: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1034005" y="3853776"/>
            <a:ext cx="3269848" cy="210277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Renombrado variables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Eliminación comentarios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Instrucciones redundantes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Polimorfismo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Metamorfismo</a:t>
            </a:r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1264188" y="3172902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CÓDIGO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xfrm>
            <a:off x="4136983" y="3865504"/>
            <a:ext cx="3419740" cy="2102769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Saltos condicionales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GOTO Dinámicos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Instrucciones No Operativas</a:t>
            </a:r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4303853" y="3166768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FLUJO</a:t>
            </a:r>
            <a:endParaRPr dirty="0"/>
          </a:p>
        </p:txBody>
      </p:sp>
      <p:grpSp>
        <p:nvGrpSpPr>
          <p:cNvPr id="2742" name="Google Shape;2742;p47"/>
          <p:cNvGrpSpPr/>
          <p:nvPr/>
        </p:nvGrpSpPr>
        <p:grpSpPr>
          <a:xfrm>
            <a:off x="2569443" y="2163484"/>
            <a:ext cx="476407" cy="597384"/>
            <a:chOff x="1950500" y="-1481350"/>
            <a:chExt cx="428475" cy="539025"/>
          </a:xfrm>
        </p:grpSpPr>
        <p:sp>
          <p:nvSpPr>
            <p:cNvPr id="2743" name="Google Shape;2743;p47"/>
            <p:cNvSpPr/>
            <p:nvPr/>
          </p:nvSpPr>
          <p:spPr>
            <a:xfrm>
              <a:off x="2282200" y="-1481350"/>
              <a:ext cx="96775" cy="96750"/>
            </a:xfrm>
            <a:custGeom>
              <a:avLst/>
              <a:gdLst/>
              <a:ahLst/>
              <a:cxnLst/>
              <a:rect l="l" t="t" r="r" b="b"/>
              <a:pathLst>
                <a:path w="3871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3870" y="3870"/>
                  </a:lnTo>
                  <a:lnTo>
                    <a:pt x="3870" y="380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1950500" y="-1481350"/>
              <a:ext cx="427650" cy="539025"/>
            </a:xfrm>
            <a:custGeom>
              <a:avLst/>
              <a:gdLst/>
              <a:ahLst/>
              <a:cxnLst/>
              <a:rect l="l" t="t" r="r" b="b"/>
              <a:pathLst>
                <a:path w="17106" h="21561" extrusionOk="0">
                  <a:moveTo>
                    <a:pt x="5529" y="9171"/>
                  </a:moveTo>
                  <a:lnTo>
                    <a:pt x="6700" y="10341"/>
                  </a:lnTo>
                  <a:lnTo>
                    <a:pt x="5301" y="11740"/>
                  </a:lnTo>
                  <a:lnTo>
                    <a:pt x="6700" y="13170"/>
                  </a:lnTo>
                  <a:lnTo>
                    <a:pt x="5529" y="14341"/>
                  </a:lnTo>
                  <a:lnTo>
                    <a:pt x="2960" y="11772"/>
                  </a:lnTo>
                  <a:lnTo>
                    <a:pt x="5529" y="9171"/>
                  </a:lnTo>
                  <a:close/>
                  <a:moveTo>
                    <a:pt x="11578" y="9203"/>
                  </a:moveTo>
                  <a:lnTo>
                    <a:pt x="14147" y="11772"/>
                  </a:lnTo>
                  <a:lnTo>
                    <a:pt x="11578" y="14341"/>
                  </a:lnTo>
                  <a:lnTo>
                    <a:pt x="10407" y="13170"/>
                  </a:lnTo>
                  <a:lnTo>
                    <a:pt x="11805" y="11772"/>
                  </a:lnTo>
                  <a:lnTo>
                    <a:pt x="10407" y="10374"/>
                  </a:lnTo>
                  <a:lnTo>
                    <a:pt x="11578" y="9203"/>
                  </a:lnTo>
                  <a:close/>
                  <a:moveTo>
                    <a:pt x="10212" y="8000"/>
                  </a:moveTo>
                  <a:lnTo>
                    <a:pt x="8618" y="15512"/>
                  </a:lnTo>
                  <a:lnTo>
                    <a:pt x="6927" y="15512"/>
                  </a:lnTo>
                  <a:lnTo>
                    <a:pt x="8488" y="8000"/>
                  </a:lnTo>
                  <a:close/>
                  <a:moveTo>
                    <a:pt x="1" y="0"/>
                  </a:moveTo>
                  <a:lnTo>
                    <a:pt x="1" y="21560"/>
                  </a:lnTo>
                  <a:lnTo>
                    <a:pt x="17106" y="21560"/>
                  </a:lnTo>
                  <a:lnTo>
                    <a:pt x="17106" y="5528"/>
                  </a:lnTo>
                  <a:lnTo>
                    <a:pt x="11610" y="5528"/>
                  </a:lnTo>
                  <a:lnTo>
                    <a:pt x="11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3074;p54">
            <a:extLst>
              <a:ext uri="{FF2B5EF4-FFF2-40B4-BE49-F238E27FC236}">
                <a16:creationId xmlns:a16="http://schemas.microsoft.com/office/drawing/2014/main" id="{D12A5326-6905-CA3B-FFB7-771623380682}"/>
              </a:ext>
            </a:extLst>
          </p:cNvPr>
          <p:cNvGrpSpPr/>
          <p:nvPr/>
        </p:nvGrpSpPr>
        <p:grpSpPr>
          <a:xfrm>
            <a:off x="5542496" y="2140643"/>
            <a:ext cx="574923" cy="552486"/>
            <a:chOff x="-2569875" y="-1041550"/>
            <a:chExt cx="706525" cy="636575"/>
          </a:xfrm>
        </p:grpSpPr>
        <p:sp>
          <p:nvSpPr>
            <p:cNvPr id="6" name="Google Shape;3075;p54">
              <a:extLst>
                <a:ext uri="{FF2B5EF4-FFF2-40B4-BE49-F238E27FC236}">
                  <a16:creationId xmlns:a16="http://schemas.microsoft.com/office/drawing/2014/main" id="{30969341-A5AA-FBFD-C69B-8A7561728B47}"/>
                </a:ext>
              </a:extLst>
            </p:cNvPr>
            <p:cNvSpPr/>
            <p:nvPr/>
          </p:nvSpPr>
          <p:spPr>
            <a:xfrm>
              <a:off x="-2569875" y="-848075"/>
              <a:ext cx="706525" cy="443100"/>
            </a:xfrm>
            <a:custGeom>
              <a:avLst/>
              <a:gdLst/>
              <a:ahLst/>
              <a:cxnLst/>
              <a:rect l="l" t="t" r="r" b="b"/>
              <a:pathLst>
                <a:path w="28261" h="17724" extrusionOk="0">
                  <a:moveTo>
                    <a:pt x="5302" y="1984"/>
                  </a:moveTo>
                  <a:cubicBezTo>
                    <a:pt x="5920" y="1984"/>
                    <a:pt x="6407" y="2472"/>
                    <a:pt x="6407" y="3090"/>
                  </a:cubicBezTo>
                  <a:cubicBezTo>
                    <a:pt x="6407" y="3708"/>
                    <a:pt x="5920" y="4196"/>
                    <a:pt x="5302" y="4196"/>
                  </a:cubicBezTo>
                  <a:cubicBezTo>
                    <a:pt x="4684" y="4196"/>
                    <a:pt x="4196" y="3708"/>
                    <a:pt x="4196" y="3090"/>
                  </a:cubicBezTo>
                  <a:cubicBezTo>
                    <a:pt x="4196" y="2472"/>
                    <a:pt x="4684" y="1984"/>
                    <a:pt x="5302" y="1984"/>
                  </a:cubicBezTo>
                  <a:close/>
                  <a:moveTo>
                    <a:pt x="22960" y="1984"/>
                  </a:moveTo>
                  <a:cubicBezTo>
                    <a:pt x="23578" y="1984"/>
                    <a:pt x="24066" y="2472"/>
                    <a:pt x="24066" y="3090"/>
                  </a:cubicBezTo>
                  <a:cubicBezTo>
                    <a:pt x="24066" y="3708"/>
                    <a:pt x="23578" y="4196"/>
                    <a:pt x="22960" y="4196"/>
                  </a:cubicBezTo>
                  <a:cubicBezTo>
                    <a:pt x="22342" y="4196"/>
                    <a:pt x="21854" y="3708"/>
                    <a:pt x="21854" y="3090"/>
                  </a:cubicBezTo>
                  <a:cubicBezTo>
                    <a:pt x="21854" y="2472"/>
                    <a:pt x="22342" y="1984"/>
                    <a:pt x="22960" y="1984"/>
                  </a:cubicBezTo>
                  <a:close/>
                  <a:moveTo>
                    <a:pt x="3090" y="4196"/>
                  </a:moveTo>
                  <a:cubicBezTo>
                    <a:pt x="3708" y="4196"/>
                    <a:pt x="4196" y="4683"/>
                    <a:pt x="4196" y="5301"/>
                  </a:cubicBezTo>
                  <a:cubicBezTo>
                    <a:pt x="4196" y="5919"/>
                    <a:pt x="3708" y="6407"/>
                    <a:pt x="3090" y="6407"/>
                  </a:cubicBezTo>
                  <a:cubicBezTo>
                    <a:pt x="2472" y="6407"/>
                    <a:pt x="1985" y="5919"/>
                    <a:pt x="1985" y="5301"/>
                  </a:cubicBezTo>
                  <a:cubicBezTo>
                    <a:pt x="1985" y="4683"/>
                    <a:pt x="2472" y="4196"/>
                    <a:pt x="3090" y="4196"/>
                  </a:cubicBezTo>
                  <a:close/>
                  <a:moveTo>
                    <a:pt x="7513" y="4196"/>
                  </a:moveTo>
                  <a:cubicBezTo>
                    <a:pt x="8131" y="4196"/>
                    <a:pt x="8619" y="4683"/>
                    <a:pt x="8619" y="5301"/>
                  </a:cubicBezTo>
                  <a:cubicBezTo>
                    <a:pt x="8619" y="5919"/>
                    <a:pt x="8131" y="6407"/>
                    <a:pt x="7513" y="6407"/>
                  </a:cubicBezTo>
                  <a:cubicBezTo>
                    <a:pt x="6895" y="6407"/>
                    <a:pt x="6407" y="5919"/>
                    <a:pt x="6407" y="5301"/>
                  </a:cubicBezTo>
                  <a:cubicBezTo>
                    <a:pt x="6407" y="4683"/>
                    <a:pt x="6895" y="4196"/>
                    <a:pt x="7513" y="4196"/>
                  </a:cubicBezTo>
                  <a:close/>
                  <a:moveTo>
                    <a:pt x="20749" y="4196"/>
                  </a:moveTo>
                  <a:cubicBezTo>
                    <a:pt x="21366" y="4196"/>
                    <a:pt x="21854" y="4683"/>
                    <a:pt x="21854" y="5301"/>
                  </a:cubicBezTo>
                  <a:cubicBezTo>
                    <a:pt x="21854" y="5919"/>
                    <a:pt x="21366" y="6407"/>
                    <a:pt x="20749" y="6407"/>
                  </a:cubicBezTo>
                  <a:cubicBezTo>
                    <a:pt x="20131" y="6407"/>
                    <a:pt x="19643" y="5919"/>
                    <a:pt x="19643" y="5301"/>
                  </a:cubicBezTo>
                  <a:cubicBezTo>
                    <a:pt x="19643" y="4683"/>
                    <a:pt x="20131" y="4196"/>
                    <a:pt x="20749" y="4196"/>
                  </a:cubicBezTo>
                  <a:close/>
                  <a:moveTo>
                    <a:pt x="25171" y="4196"/>
                  </a:moveTo>
                  <a:cubicBezTo>
                    <a:pt x="25789" y="4196"/>
                    <a:pt x="26277" y="4683"/>
                    <a:pt x="26277" y="5301"/>
                  </a:cubicBezTo>
                  <a:cubicBezTo>
                    <a:pt x="26277" y="5919"/>
                    <a:pt x="25789" y="6407"/>
                    <a:pt x="25171" y="6407"/>
                  </a:cubicBezTo>
                  <a:cubicBezTo>
                    <a:pt x="24553" y="6407"/>
                    <a:pt x="24066" y="5919"/>
                    <a:pt x="24066" y="5301"/>
                  </a:cubicBezTo>
                  <a:cubicBezTo>
                    <a:pt x="24066" y="4683"/>
                    <a:pt x="24553" y="4196"/>
                    <a:pt x="25171" y="4196"/>
                  </a:cubicBezTo>
                  <a:close/>
                  <a:moveTo>
                    <a:pt x="15220" y="6667"/>
                  </a:moveTo>
                  <a:lnTo>
                    <a:pt x="15220" y="8326"/>
                  </a:lnTo>
                  <a:lnTo>
                    <a:pt x="13041" y="8326"/>
                  </a:lnTo>
                  <a:lnTo>
                    <a:pt x="13041" y="6667"/>
                  </a:lnTo>
                  <a:close/>
                  <a:moveTo>
                    <a:pt x="5302" y="6407"/>
                  </a:moveTo>
                  <a:cubicBezTo>
                    <a:pt x="5920" y="6407"/>
                    <a:pt x="6407" y="6895"/>
                    <a:pt x="6407" y="7513"/>
                  </a:cubicBezTo>
                  <a:cubicBezTo>
                    <a:pt x="6407" y="8098"/>
                    <a:pt x="5920" y="8618"/>
                    <a:pt x="5302" y="8618"/>
                  </a:cubicBezTo>
                  <a:cubicBezTo>
                    <a:pt x="4684" y="8618"/>
                    <a:pt x="4196" y="8098"/>
                    <a:pt x="4196" y="7513"/>
                  </a:cubicBezTo>
                  <a:cubicBezTo>
                    <a:pt x="4196" y="6895"/>
                    <a:pt x="4684" y="6407"/>
                    <a:pt x="5302" y="6407"/>
                  </a:cubicBezTo>
                  <a:close/>
                  <a:moveTo>
                    <a:pt x="22960" y="6407"/>
                  </a:moveTo>
                  <a:cubicBezTo>
                    <a:pt x="23578" y="6407"/>
                    <a:pt x="24066" y="6895"/>
                    <a:pt x="24066" y="7513"/>
                  </a:cubicBezTo>
                  <a:cubicBezTo>
                    <a:pt x="24066" y="8098"/>
                    <a:pt x="23578" y="8618"/>
                    <a:pt x="22960" y="8618"/>
                  </a:cubicBezTo>
                  <a:cubicBezTo>
                    <a:pt x="22342" y="8618"/>
                    <a:pt x="21854" y="8098"/>
                    <a:pt x="21854" y="7513"/>
                  </a:cubicBezTo>
                  <a:cubicBezTo>
                    <a:pt x="21854" y="6895"/>
                    <a:pt x="22342" y="6407"/>
                    <a:pt x="22960" y="6407"/>
                  </a:cubicBezTo>
                  <a:close/>
                  <a:moveTo>
                    <a:pt x="9724" y="9431"/>
                  </a:moveTo>
                  <a:cubicBezTo>
                    <a:pt x="10180" y="9431"/>
                    <a:pt x="10537" y="9789"/>
                    <a:pt x="10537" y="10277"/>
                  </a:cubicBezTo>
                  <a:cubicBezTo>
                    <a:pt x="10537" y="10732"/>
                    <a:pt x="10180" y="11090"/>
                    <a:pt x="9724" y="11090"/>
                  </a:cubicBezTo>
                  <a:cubicBezTo>
                    <a:pt x="9269" y="11090"/>
                    <a:pt x="8879" y="10732"/>
                    <a:pt x="8879" y="10277"/>
                  </a:cubicBezTo>
                  <a:cubicBezTo>
                    <a:pt x="8879" y="9789"/>
                    <a:pt x="9269" y="9431"/>
                    <a:pt x="9724" y="9431"/>
                  </a:cubicBezTo>
                  <a:close/>
                  <a:moveTo>
                    <a:pt x="18537" y="9431"/>
                  </a:moveTo>
                  <a:cubicBezTo>
                    <a:pt x="18992" y="9431"/>
                    <a:pt x="19383" y="9789"/>
                    <a:pt x="19383" y="10277"/>
                  </a:cubicBezTo>
                  <a:cubicBezTo>
                    <a:pt x="19383" y="10732"/>
                    <a:pt x="18992" y="11090"/>
                    <a:pt x="18537" y="11090"/>
                  </a:cubicBezTo>
                  <a:cubicBezTo>
                    <a:pt x="18082" y="11090"/>
                    <a:pt x="17724" y="10732"/>
                    <a:pt x="17724" y="10277"/>
                  </a:cubicBezTo>
                  <a:cubicBezTo>
                    <a:pt x="17724" y="9789"/>
                    <a:pt x="18082" y="9431"/>
                    <a:pt x="18537" y="9431"/>
                  </a:cubicBezTo>
                  <a:close/>
                  <a:moveTo>
                    <a:pt x="5367" y="1"/>
                  </a:moveTo>
                  <a:cubicBezTo>
                    <a:pt x="3968" y="1"/>
                    <a:pt x="2635" y="521"/>
                    <a:pt x="1594" y="1529"/>
                  </a:cubicBezTo>
                  <a:cubicBezTo>
                    <a:pt x="586" y="2537"/>
                    <a:pt x="1" y="3903"/>
                    <a:pt x="1" y="5366"/>
                  </a:cubicBezTo>
                  <a:lnTo>
                    <a:pt x="1" y="14212"/>
                  </a:lnTo>
                  <a:cubicBezTo>
                    <a:pt x="1" y="16163"/>
                    <a:pt x="1562" y="17724"/>
                    <a:pt x="3513" y="17724"/>
                  </a:cubicBezTo>
                  <a:cubicBezTo>
                    <a:pt x="4944" y="17724"/>
                    <a:pt x="6212" y="16846"/>
                    <a:pt x="6733" y="15512"/>
                  </a:cubicBezTo>
                  <a:lnTo>
                    <a:pt x="8098" y="12130"/>
                  </a:lnTo>
                  <a:cubicBezTo>
                    <a:pt x="8521" y="12521"/>
                    <a:pt x="9106" y="12748"/>
                    <a:pt x="9724" y="12748"/>
                  </a:cubicBezTo>
                  <a:cubicBezTo>
                    <a:pt x="10570" y="12748"/>
                    <a:pt x="11350" y="12293"/>
                    <a:pt x="11773" y="11643"/>
                  </a:cubicBezTo>
                  <a:lnTo>
                    <a:pt x="16488" y="11643"/>
                  </a:lnTo>
                  <a:cubicBezTo>
                    <a:pt x="16944" y="12293"/>
                    <a:pt x="17692" y="12748"/>
                    <a:pt x="18570" y="12748"/>
                  </a:cubicBezTo>
                  <a:cubicBezTo>
                    <a:pt x="19188" y="12748"/>
                    <a:pt x="19740" y="12521"/>
                    <a:pt x="20196" y="12130"/>
                  </a:cubicBezTo>
                  <a:lnTo>
                    <a:pt x="21529" y="15512"/>
                  </a:lnTo>
                  <a:cubicBezTo>
                    <a:pt x="22082" y="16846"/>
                    <a:pt x="23350" y="17724"/>
                    <a:pt x="24781" y="17724"/>
                  </a:cubicBezTo>
                  <a:cubicBezTo>
                    <a:pt x="26700" y="17724"/>
                    <a:pt x="28261" y="16163"/>
                    <a:pt x="28261" y="14212"/>
                  </a:cubicBezTo>
                  <a:lnTo>
                    <a:pt x="28261" y="5366"/>
                  </a:lnTo>
                  <a:cubicBezTo>
                    <a:pt x="28261" y="3903"/>
                    <a:pt x="27675" y="2537"/>
                    <a:pt x="26667" y="1529"/>
                  </a:cubicBezTo>
                  <a:cubicBezTo>
                    <a:pt x="25626" y="521"/>
                    <a:pt x="24293" y="1"/>
                    <a:pt x="22895" y="1"/>
                  </a:cubicBezTo>
                  <a:cubicBezTo>
                    <a:pt x="22082" y="1"/>
                    <a:pt x="21236" y="228"/>
                    <a:pt x="20488" y="619"/>
                  </a:cubicBezTo>
                  <a:lnTo>
                    <a:pt x="7773" y="619"/>
                  </a:lnTo>
                  <a:cubicBezTo>
                    <a:pt x="7025" y="228"/>
                    <a:pt x="6212" y="1"/>
                    <a:pt x="5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76;p54">
              <a:extLst>
                <a:ext uri="{FF2B5EF4-FFF2-40B4-BE49-F238E27FC236}">
                  <a16:creationId xmlns:a16="http://schemas.microsoft.com/office/drawing/2014/main" id="{494CF5FE-D019-3EFD-A8E8-AAA02D104CC3}"/>
                </a:ext>
              </a:extLst>
            </p:cNvPr>
            <p:cNvSpPr/>
            <p:nvPr/>
          </p:nvSpPr>
          <p:spPr>
            <a:xfrm>
              <a:off x="-2237350" y="-1041550"/>
              <a:ext cx="41500" cy="167500"/>
            </a:xfrm>
            <a:custGeom>
              <a:avLst/>
              <a:gdLst/>
              <a:ahLst/>
              <a:cxnLst/>
              <a:rect l="l" t="t" r="r" b="b"/>
              <a:pathLst>
                <a:path w="1660" h="6700" extrusionOk="0">
                  <a:moveTo>
                    <a:pt x="1" y="0"/>
                  </a:moveTo>
                  <a:lnTo>
                    <a:pt x="1" y="6699"/>
                  </a:lnTo>
                  <a:lnTo>
                    <a:pt x="1659" y="669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729;p47">
            <a:extLst>
              <a:ext uri="{FF2B5EF4-FFF2-40B4-BE49-F238E27FC236}">
                <a16:creationId xmlns:a16="http://schemas.microsoft.com/office/drawing/2014/main" id="{4DE409EA-7597-7B79-B146-21284C5D0570}"/>
              </a:ext>
            </a:extLst>
          </p:cNvPr>
          <p:cNvGrpSpPr/>
          <p:nvPr/>
        </p:nvGrpSpPr>
        <p:grpSpPr>
          <a:xfrm>
            <a:off x="8249747" y="1970487"/>
            <a:ext cx="1060716" cy="1060716"/>
            <a:chOff x="851175" y="1582401"/>
            <a:chExt cx="964872" cy="964872"/>
          </a:xfrm>
        </p:grpSpPr>
        <p:sp>
          <p:nvSpPr>
            <p:cNvPr id="11" name="Google Shape;2730;p47">
              <a:extLst>
                <a:ext uri="{FF2B5EF4-FFF2-40B4-BE49-F238E27FC236}">
                  <a16:creationId xmlns:a16="http://schemas.microsoft.com/office/drawing/2014/main" id="{307E8B87-B3D0-B081-9C88-76B113713BB7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731;p47">
              <a:extLst>
                <a:ext uri="{FF2B5EF4-FFF2-40B4-BE49-F238E27FC236}">
                  <a16:creationId xmlns:a16="http://schemas.microsoft.com/office/drawing/2014/main" id="{BE86C2E2-A576-15E4-01E7-E8D3301261CC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" name="Google Shape;2792;p49">
            <a:extLst>
              <a:ext uri="{FF2B5EF4-FFF2-40B4-BE49-F238E27FC236}">
                <a16:creationId xmlns:a16="http://schemas.microsoft.com/office/drawing/2014/main" id="{F6219EA4-8AD7-65D1-37AD-DCA5498BD44D}"/>
              </a:ext>
            </a:extLst>
          </p:cNvPr>
          <p:cNvGrpSpPr/>
          <p:nvPr/>
        </p:nvGrpSpPr>
        <p:grpSpPr>
          <a:xfrm>
            <a:off x="8526787" y="2202139"/>
            <a:ext cx="506635" cy="597412"/>
            <a:chOff x="-5221725" y="1393200"/>
            <a:chExt cx="552050" cy="645525"/>
          </a:xfrm>
        </p:grpSpPr>
        <p:sp>
          <p:nvSpPr>
            <p:cNvPr id="8" name="Google Shape;2793;p49">
              <a:extLst>
                <a:ext uri="{FF2B5EF4-FFF2-40B4-BE49-F238E27FC236}">
                  <a16:creationId xmlns:a16="http://schemas.microsoft.com/office/drawing/2014/main" id="{8A5E295C-F9AD-FF3C-E0CB-174B7C1B4AF3}"/>
                </a:ext>
              </a:extLst>
            </p:cNvPr>
            <p:cNvSpPr/>
            <p:nvPr/>
          </p:nvSpPr>
          <p:spPr>
            <a:xfrm>
              <a:off x="-5102200" y="1511075"/>
              <a:ext cx="249600" cy="114650"/>
            </a:xfrm>
            <a:custGeom>
              <a:avLst/>
              <a:gdLst/>
              <a:ahLst/>
              <a:cxnLst/>
              <a:rect l="l" t="t" r="r" b="b"/>
              <a:pathLst>
                <a:path w="9984" h="4586" extrusionOk="0">
                  <a:moveTo>
                    <a:pt x="6016" y="1"/>
                  </a:moveTo>
                  <a:cubicBezTo>
                    <a:pt x="5463" y="1"/>
                    <a:pt x="4911" y="261"/>
                    <a:pt x="4553" y="651"/>
                  </a:cubicBezTo>
                  <a:lnTo>
                    <a:pt x="4195" y="1074"/>
                  </a:lnTo>
                  <a:lnTo>
                    <a:pt x="3707" y="846"/>
                  </a:lnTo>
                  <a:cubicBezTo>
                    <a:pt x="3545" y="781"/>
                    <a:pt x="3382" y="749"/>
                    <a:pt x="3220" y="749"/>
                  </a:cubicBezTo>
                  <a:cubicBezTo>
                    <a:pt x="2569" y="749"/>
                    <a:pt x="2016" y="1301"/>
                    <a:pt x="2016" y="1984"/>
                  </a:cubicBezTo>
                  <a:lnTo>
                    <a:pt x="2016" y="2732"/>
                  </a:lnTo>
                  <a:lnTo>
                    <a:pt x="943" y="2732"/>
                  </a:lnTo>
                  <a:cubicBezTo>
                    <a:pt x="423" y="2732"/>
                    <a:pt x="0" y="3155"/>
                    <a:pt x="0" y="3643"/>
                  </a:cubicBezTo>
                  <a:cubicBezTo>
                    <a:pt x="0" y="4163"/>
                    <a:pt x="423" y="4586"/>
                    <a:pt x="943" y="4586"/>
                  </a:cubicBezTo>
                  <a:lnTo>
                    <a:pt x="9041" y="4586"/>
                  </a:lnTo>
                  <a:cubicBezTo>
                    <a:pt x="9561" y="4586"/>
                    <a:pt x="9984" y="4163"/>
                    <a:pt x="9984" y="3643"/>
                  </a:cubicBezTo>
                  <a:cubicBezTo>
                    <a:pt x="9984" y="3155"/>
                    <a:pt x="9561" y="2732"/>
                    <a:pt x="9041" y="2732"/>
                  </a:cubicBezTo>
                  <a:lnTo>
                    <a:pt x="7967" y="2732"/>
                  </a:lnTo>
                  <a:lnTo>
                    <a:pt x="7967" y="1984"/>
                  </a:lnTo>
                  <a:cubicBezTo>
                    <a:pt x="7967" y="879"/>
                    <a:pt x="7089" y="1"/>
                    <a:pt x="6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794;p49">
              <a:extLst>
                <a:ext uri="{FF2B5EF4-FFF2-40B4-BE49-F238E27FC236}">
                  <a16:creationId xmlns:a16="http://schemas.microsoft.com/office/drawing/2014/main" id="{F612B80E-C8A4-E5B9-7275-B7466FF1440E}"/>
                </a:ext>
              </a:extLst>
            </p:cNvPr>
            <p:cNvSpPr/>
            <p:nvPr/>
          </p:nvSpPr>
          <p:spPr>
            <a:xfrm>
              <a:off x="-5221725" y="1393200"/>
              <a:ext cx="552050" cy="645525"/>
            </a:xfrm>
            <a:custGeom>
              <a:avLst/>
              <a:gdLst/>
              <a:ahLst/>
              <a:cxnLst/>
              <a:rect l="l" t="t" r="r" b="b"/>
              <a:pathLst>
                <a:path w="22082" h="25821" extrusionOk="0">
                  <a:moveTo>
                    <a:pt x="10765" y="3220"/>
                  </a:moveTo>
                  <a:cubicBezTo>
                    <a:pt x="12456" y="3220"/>
                    <a:pt x="13822" y="4390"/>
                    <a:pt x="14179" y="5951"/>
                  </a:cubicBezTo>
                  <a:cubicBezTo>
                    <a:pt x="15350" y="6114"/>
                    <a:pt x="16261" y="7155"/>
                    <a:pt x="16261" y="8358"/>
                  </a:cubicBezTo>
                  <a:cubicBezTo>
                    <a:pt x="16261" y="9724"/>
                    <a:pt x="15155" y="10797"/>
                    <a:pt x="13822" y="10797"/>
                  </a:cubicBezTo>
                  <a:lnTo>
                    <a:pt x="5724" y="10797"/>
                  </a:lnTo>
                  <a:lnTo>
                    <a:pt x="5724" y="10829"/>
                  </a:lnTo>
                  <a:cubicBezTo>
                    <a:pt x="4358" y="10829"/>
                    <a:pt x="3285" y="9724"/>
                    <a:pt x="3285" y="8390"/>
                  </a:cubicBezTo>
                  <a:cubicBezTo>
                    <a:pt x="3285" y="7155"/>
                    <a:pt x="4196" y="6114"/>
                    <a:pt x="5366" y="5951"/>
                  </a:cubicBezTo>
                  <a:cubicBezTo>
                    <a:pt x="5692" y="4813"/>
                    <a:pt x="6765" y="3968"/>
                    <a:pt x="8001" y="3968"/>
                  </a:cubicBezTo>
                  <a:cubicBezTo>
                    <a:pt x="8196" y="3968"/>
                    <a:pt x="8391" y="4000"/>
                    <a:pt x="8553" y="4033"/>
                  </a:cubicBezTo>
                  <a:cubicBezTo>
                    <a:pt x="9171" y="3512"/>
                    <a:pt x="9952" y="3220"/>
                    <a:pt x="10765" y="3220"/>
                  </a:cubicBezTo>
                  <a:close/>
                  <a:moveTo>
                    <a:pt x="9789" y="0"/>
                  </a:moveTo>
                  <a:cubicBezTo>
                    <a:pt x="4391" y="0"/>
                    <a:pt x="1" y="4390"/>
                    <a:pt x="1" y="9789"/>
                  </a:cubicBezTo>
                  <a:cubicBezTo>
                    <a:pt x="1" y="12650"/>
                    <a:pt x="1204" y="15317"/>
                    <a:pt x="3350" y="17171"/>
                  </a:cubicBezTo>
                  <a:lnTo>
                    <a:pt x="3350" y="25821"/>
                  </a:lnTo>
                  <a:lnTo>
                    <a:pt x="14895" y="25821"/>
                  </a:lnTo>
                  <a:lnTo>
                    <a:pt x="14895" y="21366"/>
                  </a:lnTo>
                  <a:lnTo>
                    <a:pt x="19578" y="21366"/>
                  </a:lnTo>
                  <a:lnTo>
                    <a:pt x="19578" y="16390"/>
                  </a:lnTo>
                  <a:lnTo>
                    <a:pt x="22082" y="16390"/>
                  </a:lnTo>
                  <a:lnTo>
                    <a:pt x="19578" y="9659"/>
                  </a:lnTo>
                  <a:cubicBezTo>
                    <a:pt x="19480" y="4325"/>
                    <a:pt x="15122" y="0"/>
                    <a:pt x="9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923D366-6197-814B-F5FF-FD630CDC724F}"/>
              </a:ext>
            </a:extLst>
          </p:cNvPr>
          <p:cNvSpPr txBox="1"/>
          <p:nvPr/>
        </p:nvSpPr>
        <p:spPr>
          <a:xfrm>
            <a:off x="6056832" y="7121988"/>
            <a:ext cx="1956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s-ES" dirty="0"/>
              <a:t>FLUJO</a:t>
            </a:r>
          </a:p>
        </p:txBody>
      </p:sp>
      <p:sp>
        <p:nvSpPr>
          <p:cNvPr id="15" name="Google Shape;2736;p47">
            <a:extLst>
              <a:ext uri="{FF2B5EF4-FFF2-40B4-BE49-F238E27FC236}">
                <a16:creationId xmlns:a16="http://schemas.microsoft.com/office/drawing/2014/main" id="{B722FA3C-696C-AB77-C54F-572B90482B10}"/>
              </a:ext>
            </a:extLst>
          </p:cNvPr>
          <p:cNvSpPr txBox="1">
            <a:spLocks/>
          </p:cNvSpPr>
          <p:nvPr/>
        </p:nvSpPr>
        <p:spPr>
          <a:xfrm>
            <a:off x="7237105" y="3163203"/>
            <a:ext cx="3086000" cy="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s-ES" kern="0" dirty="0"/>
              <a:t>DATOS</a:t>
            </a:r>
          </a:p>
        </p:txBody>
      </p:sp>
      <p:sp>
        <p:nvSpPr>
          <p:cNvPr id="16" name="Google Shape;2735;p47">
            <a:extLst>
              <a:ext uri="{FF2B5EF4-FFF2-40B4-BE49-F238E27FC236}">
                <a16:creationId xmlns:a16="http://schemas.microsoft.com/office/drawing/2014/main" id="{AB230162-829F-84B8-BB0B-43C06581BB68}"/>
              </a:ext>
            </a:extLst>
          </p:cNvPr>
          <p:cNvSpPr txBox="1">
            <a:spLocks/>
          </p:cNvSpPr>
          <p:nvPr/>
        </p:nvSpPr>
        <p:spPr>
          <a:xfrm>
            <a:off x="7373061" y="3853776"/>
            <a:ext cx="3419740" cy="210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kern="0" dirty="0"/>
              <a:t>Cifrado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kern="0" dirty="0"/>
              <a:t>Ofuscación dinámica</a:t>
            </a:r>
          </a:p>
        </p:txBody>
      </p:sp>
    </p:spTree>
    <p:extLst>
      <p:ext uri="{BB962C8B-B14F-4D97-AF65-F5344CB8AC3E}">
        <p14:creationId xmlns:p14="http://schemas.microsoft.com/office/powerpoint/2010/main" val="3840495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IMPORT ADDRESS TABLE (IAT)</a:t>
            </a:r>
            <a:endParaRPr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F3E1F48-D7C6-0C7E-C836-67798DC24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786" y="2341547"/>
            <a:ext cx="3688444" cy="2761181"/>
          </a:xfrm>
          <a:prstGeom prst="rect">
            <a:avLst/>
          </a:prstGeom>
        </p:spPr>
      </p:pic>
      <p:sp>
        <p:nvSpPr>
          <p:cNvPr id="6" name="CuadroTexto 11">
            <a:extLst>
              <a:ext uri="{FF2B5EF4-FFF2-40B4-BE49-F238E27FC236}">
                <a16:creationId xmlns:a16="http://schemas.microsoft.com/office/drawing/2014/main" id="{202421F8-7E7A-32CC-DE3B-098439DFFBB1}"/>
              </a:ext>
            </a:extLst>
          </p:cNvPr>
          <p:cNvSpPr txBox="1"/>
          <p:nvPr/>
        </p:nvSpPr>
        <p:spPr>
          <a:xfrm>
            <a:off x="1666429" y="1951824"/>
            <a:ext cx="50750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850" dirty="0">
                <a:solidFill>
                  <a:schemeClr val="bg1"/>
                </a:solidFill>
              </a:rPr>
              <a:t>Estructura de datos utilizada en el proceso de enlace dinámico (DLL) en sistemas operativos Windows.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850" dirty="0">
                <a:solidFill>
                  <a:schemeClr val="bg1"/>
                </a:solidFill>
              </a:rPr>
              <a:t>Contiene direcciones de memoria de las funciones que la DLL importa desde otras bibliotecas dinámicas.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850" dirty="0">
                <a:solidFill>
                  <a:schemeClr val="bg1"/>
                </a:solidFill>
              </a:rPr>
              <a:t>Cuando la aplicación llama a una función importada de la DLL, en realidad está llamando a la dirección almacenada en la IAT.</a:t>
            </a:r>
          </a:p>
          <a:p>
            <a:pPr>
              <a:spcBef>
                <a:spcPts val="600"/>
              </a:spcBef>
            </a:pPr>
            <a:endParaRPr lang="es-ES" sz="1850" dirty="0">
              <a:solidFill>
                <a:schemeClr val="bg1"/>
              </a:solidFill>
              <a:latin typeface="Play" panose="020B0604020202020204" charset="0"/>
            </a:endParaRPr>
          </a:p>
          <a:p>
            <a:pPr>
              <a:spcBef>
                <a:spcPts val="600"/>
              </a:spcBef>
            </a:pPr>
            <a:r>
              <a:rPr lang="es-ES" sz="1850" dirty="0">
                <a:solidFill>
                  <a:schemeClr val="bg1"/>
                </a:solidFill>
                <a:latin typeface="Play" panose="020B0604020202020204" charset="0"/>
              </a:rPr>
              <a:t>¡Registro  de funciones durante la compilación!</a:t>
            </a:r>
          </a:p>
        </p:txBody>
      </p:sp>
    </p:spTree>
    <p:extLst>
      <p:ext uri="{BB962C8B-B14F-4D97-AF65-F5344CB8AC3E}">
        <p14:creationId xmlns:p14="http://schemas.microsoft.com/office/powerpoint/2010/main" val="190223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DYNAMIC API RESOLUTION</a:t>
            </a:r>
            <a:endParaRPr dirty="0"/>
          </a:p>
        </p:txBody>
      </p:sp>
      <p:sp>
        <p:nvSpPr>
          <p:cNvPr id="20" name="CuadroTexto 11">
            <a:extLst>
              <a:ext uri="{FF2B5EF4-FFF2-40B4-BE49-F238E27FC236}">
                <a16:creationId xmlns:a16="http://schemas.microsoft.com/office/drawing/2014/main" id="{4D83AF9C-4730-6A61-0D4D-BCAAB407C22D}"/>
              </a:ext>
            </a:extLst>
          </p:cNvPr>
          <p:cNvSpPr txBox="1"/>
          <p:nvPr/>
        </p:nvSpPr>
        <p:spPr>
          <a:xfrm>
            <a:off x="1721612" y="1264845"/>
            <a:ext cx="8849536" cy="395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es-ES" sz="32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Resuelve las importaciones de funciones en tiempo de ejecución y no en tiempo de compilación.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No hace uso de declaraciones de importaciones estáticas, busca y resuelve las direcciones de las funciones API necesarias.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Dificulta el análisis estático debido a que no expone las funciones importadas en el código o binario.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Se puede dificultar la detección estática ofuscando los nombres de las funciones.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3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DYNAMIC API RESOLUTION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E8F8D7-D5D3-F7A7-91A1-FE1E9F61A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54" y="1874831"/>
            <a:ext cx="6760265" cy="4542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9726F0-A7A2-EB53-BD29-4B99D83E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926" y="3325613"/>
            <a:ext cx="4906060" cy="5144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940CDE-15F3-9092-7657-18992A696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900" y="4836527"/>
            <a:ext cx="4020111" cy="4001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6F041-6F97-2D0F-58A6-9A3E4DDC2067}"/>
              </a:ext>
            </a:extLst>
          </p:cNvPr>
          <p:cNvCxnSpPr/>
          <p:nvPr/>
        </p:nvCxnSpPr>
        <p:spPr>
          <a:xfrm flipH="1">
            <a:off x="6088955" y="2426853"/>
            <a:ext cx="1" cy="8010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7">
            <a:extLst>
              <a:ext uri="{FF2B5EF4-FFF2-40B4-BE49-F238E27FC236}">
                <a16:creationId xmlns:a16="http://schemas.microsoft.com/office/drawing/2014/main" id="{ED3C9FB1-31E1-A63B-B62C-5A83385762F0}"/>
              </a:ext>
            </a:extLst>
          </p:cNvPr>
          <p:cNvCxnSpPr/>
          <p:nvPr/>
        </p:nvCxnSpPr>
        <p:spPr>
          <a:xfrm flipH="1">
            <a:off x="6088954" y="3937767"/>
            <a:ext cx="1" cy="8010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130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API RESOLVING</a:t>
            </a:r>
            <a:endParaRPr dirty="0"/>
          </a:p>
        </p:txBody>
      </p:sp>
      <p:sp>
        <p:nvSpPr>
          <p:cNvPr id="2" name="CuadroTexto 11">
            <a:extLst>
              <a:ext uri="{FF2B5EF4-FFF2-40B4-BE49-F238E27FC236}">
                <a16:creationId xmlns:a16="http://schemas.microsoft.com/office/drawing/2014/main" id="{D9370E3B-9A2E-1081-8BBD-D83C49107D5B}"/>
              </a:ext>
            </a:extLst>
          </p:cNvPr>
          <p:cNvSpPr txBox="1"/>
          <p:nvPr/>
        </p:nvSpPr>
        <p:spPr>
          <a:xfrm>
            <a:off x="1671199" y="2473340"/>
            <a:ext cx="8849536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es-ES" sz="32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lay" panose="020B0604020202020204" charset="0"/>
              </a:rPr>
              <a:t>GetModuleHandle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: F</a:t>
            </a:r>
            <a:r>
              <a:rPr lang="es-ES" sz="2000" dirty="0">
                <a:solidFill>
                  <a:schemeClr val="bg1"/>
                </a:solidFill>
              </a:rPr>
              <a:t>unción de la API de Windows que se utiliza para obtener el identificador (</a:t>
            </a:r>
            <a:r>
              <a:rPr lang="es-ES" sz="2000" dirty="0" err="1">
                <a:solidFill>
                  <a:schemeClr val="bg1"/>
                </a:solidFill>
              </a:rPr>
              <a:t>handle</a:t>
            </a:r>
            <a:r>
              <a:rPr lang="es-ES" sz="2000" dirty="0">
                <a:solidFill>
                  <a:schemeClr val="bg1"/>
                </a:solidFill>
              </a:rPr>
              <a:t>) de un módulo (generalmente una DLL) que está actualmente cargado en la memoria del proceso.</a:t>
            </a: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lay" panose="020B0604020202020204" charset="0"/>
              </a:rPr>
              <a:t>GetProcAddress</a:t>
            </a: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: F</a:t>
            </a:r>
            <a:r>
              <a:rPr lang="es-ES" sz="2000" dirty="0">
                <a:solidFill>
                  <a:schemeClr val="bg1"/>
                </a:solidFill>
              </a:rPr>
              <a:t>unción de la API de Windows utilizada para obtener la dirección de una función exportada desde una biblioteca dinámica (DLL) cargada en memoria.</a:t>
            </a: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006AE9-1D44-7499-F155-C9CCFFB9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45" y="1835740"/>
            <a:ext cx="6080813" cy="6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75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DYNAMIC API RESOLVING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00188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404663" y="4098115"/>
            <a:ext cx="1060716" cy="1060716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6545297" y="4098115"/>
            <a:ext cx="1060716" cy="1060716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6545297" y="2324366"/>
            <a:ext cx="1060716" cy="1060716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404663" y="2324382"/>
            <a:ext cx="1060716" cy="1060716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TABLA DE CONTENIDOS</a:t>
            </a:r>
            <a:endParaRPr dirty="0"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2634133" y="4565299"/>
            <a:ext cx="3212800" cy="960857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Obfuscation</a:t>
            </a:r>
          </a:p>
          <a:p>
            <a:pPr marL="0" indent="0"/>
            <a:r>
              <a:rPr lang="en" dirty="0"/>
              <a:t>Dynamic API Resolving</a:t>
            </a:r>
          </a:p>
          <a:p>
            <a:pPr marL="0" indent="0"/>
            <a:r>
              <a:rPr lang="en" dirty="0"/>
              <a:t>API Hashing</a:t>
            </a:r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2634133" y="4084237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MALWARE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399015" y="425606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07</a:t>
            </a:r>
            <a:endParaRPr dirty="0"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6539648" y="425606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08</a:t>
            </a:r>
            <a:endParaRPr dirty="0"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399015" y="248231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6539648" y="248231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2634133" y="2791567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Algoritmos de cifrado útiles</a:t>
            </a: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2634133" y="2310504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CRYPTO</a:t>
            </a:r>
            <a:endParaRPr dirty="0"/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7774767" y="4565300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NTDLL Unhooking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7774766" y="4084237"/>
            <a:ext cx="3380913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MALWARE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7774767" y="2791567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Técnicas de Inyección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7774767" y="2310504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MALWARE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953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API HASHING</a:t>
            </a:r>
            <a:endParaRPr dirty="0"/>
          </a:p>
        </p:txBody>
      </p:sp>
      <p:sp>
        <p:nvSpPr>
          <p:cNvPr id="2" name="CuadroTexto 11">
            <a:extLst>
              <a:ext uri="{FF2B5EF4-FFF2-40B4-BE49-F238E27FC236}">
                <a16:creationId xmlns:a16="http://schemas.microsoft.com/office/drawing/2014/main" id="{D9370E3B-9A2E-1081-8BBD-D83C49107D5B}"/>
              </a:ext>
            </a:extLst>
          </p:cNvPr>
          <p:cNvSpPr txBox="1"/>
          <p:nvPr/>
        </p:nvSpPr>
        <p:spPr>
          <a:xfrm>
            <a:off x="1671199" y="1425333"/>
            <a:ext cx="884953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Esta técnica hace uso de funciones de hash para ofuscar y esconder el nombre de las funciones de la API de Windows.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Antes de llamar a una función de la API calcula el hash del nombre de la función que necesita y compara ese hash con los valores hash almacenados.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Cuando encuentra la correspondencia, utiliza el nombre de la función real para realizar la llamada.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Play" panose="020B0604020202020204" charset="0"/>
              </a:rPr>
              <a:t>Se realiza una implementación propia de las funciones GetModuleHandle y GetProcAddress.</a:t>
            </a:r>
          </a:p>
        </p:txBody>
      </p:sp>
    </p:spTree>
    <p:extLst>
      <p:ext uri="{BB962C8B-B14F-4D97-AF65-F5344CB8AC3E}">
        <p14:creationId xmlns:p14="http://schemas.microsoft.com/office/powerpoint/2010/main" val="2494348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API HASHING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2D2B7A-90CC-460A-A1FB-8546DB10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251" y="2403996"/>
            <a:ext cx="6849431" cy="3105583"/>
          </a:xfrm>
          <a:prstGeom prst="rect">
            <a:avLst/>
          </a:prstGeom>
        </p:spPr>
      </p:pic>
      <p:sp>
        <p:nvSpPr>
          <p:cNvPr id="5" name="CuadroTexto 11">
            <a:extLst>
              <a:ext uri="{FF2B5EF4-FFF2-40B4-BE49-F238E27FC236}">
                <a16:creationId xmlns:a16="http://schemas.microsoft.com/office/drawing/2014/main" id="{3FC0EF7B-E7AC-6BBE-926A-3611322CCB69}"/>
              </a:ext>
            </a:extLst>
          </p:cNvPr>
          <p:cNvSpPr txBox="1"/>
          <p:nvPr/>
        </p:nvSpPr>
        <p:spPr>
          <a:xfrm>
            <a:off x="1722474" y="1476608"/>
            <a:ext cx="8583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Se aplica la función hash a cada nombre de función y se compara con el hash de la función que se busca.</a:t>
            </a:r>
          </a:p>
        </p:txBody>
      </p:sp>
    </p:spTree>
    <p:extLst>
      <p:ext uri="{BB962C8B-B14F-4D97-AF65-F5344CB8AC3E}">
        <p14:creationId xmlns:p14="http://schemas.microsoft.com/office/powerpoint/2010/main" val="849339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API HASHING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1800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MALWARE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08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" name="Google Shape;2661;p42">
            <a:extLst>
              <a:ext uri="{FF2B5EF4-FFF2-40B4-BE49-F238E27FC236}">
                <a16:creationId xmlns:a16="http://schemas.microsoft.com/office/drawing/2014/main" id="{A8457F9B-AAA6-F330-F1DF-93D9B1ACAA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81184" y="4589442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>
                <a:latin typeface="Play" panose="020B0604020202020204" charset="0"/>
              </a:rPr>
              <a:t>NTDLL UNHOOKING</a:t>
            </a:r>
            <a:endParaRPr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06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dirty="0"/>
              <a:t>NTDLL REFRESH</a:t>
            </a:r>
            <a:endParaRPr dirty="0"/>
          </a:p>
        </p:txBody>
      </p:sp>
      <p:sp>
        <p:nvSpPr>
          <p:cNvPr id="15" name="Google Shape;2817;p50">
            <a:extLst>
              <a:ext uri="{FF2B5EF4-FFF2-40B4-BE49-F238E27FC236}">
                <a16:creationId xmlns:a16="http://schemas.microsoft.com/office/drawing/2014/main" id="{CA0EA4F7-C200-85A0-FC24-93BF19FC59FA}"/>
              </a:ext>
            </a:extLst>
          </p:cNvPr>
          <p:cNvSpPr txBox="1"/>
          <p:nvPr/>
        </p:nvSpPr>
        <p:spPr>
          <a:xfrm>
            <a:off x="2786235" y="1449357"/>
            <a:ext cx="6619461" cy="63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 modifica la NTDLL cargada por el EDR por una “limpia” le</a:t>
            </a:r>
            <a:r>
              <a:rPr lang="es-ES" sz="1600" kern="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ída</a:t>
            </a: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disco. </a:t>
            </a:r>
          </a:p>
          <a:p>
            <a:pPr defTabSz="1219170"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C:\Windows\system32\ntdll.dll está limpia.</a:t>
            </a:r>
          </a:p>
          <a:p>
            <a:pPr defTabSz="1219170"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Poco OPSEC, pero funciona en muchos EDR.</a:t>
            </a:r>
            <a:endParaRPr lang="en"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2B7B5-8A99-F3C7-ABCB-78CFB92E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41" y="4377979"/>
            <a:ext cx="9839325" cy="1362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EA43EB-188A-EC9A-DE52-20C9D2F63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278"/>
          <a:stretch/>
        </p:blipFill>
        <p:spPr>
          <a:xfrm>
            <a:off x="1176337" y="2480021"/>
            <a:ext cx="9717335" cy="10969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FF9748-8FAD-CFCF-A366-418FDEA860EE}"/>
              </a:ext>
            </a:extLst>
          </p:cNvPr>
          <p:cNvCxnSpPr>
            <a:stCxn id="5" idx="2"/>
            <a:endCxn id="4" idx="0"/>
          </p:cNvCxnSpPr>
          <p:nvPr/>
        </p:nvCxnSpPr>
        <p:spPr>
          <a:xfrm flipH="1">
            <a:off x="6035004" y="3576952"/>
            <a:ext cx="1" cy="8010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864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6"/>
            <a:ext cx="5629600" cy="1679755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NTDLL REFRESH + EDR</a:t>
            </a:r>
          </a:p>
        </p:txBody>
      </p:sp>
    </p:spTree>
    <p:extLst>
      <p:ext uri="{BB962C8B-B14F-4D97-AF65-F5344CB8AC3E}">
        <p14:creationId xmlns:p14="http://schemas.microsoft.com/office/powerpoint/2010/main" val="1163307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dirty="0"/>
              <a:t>PREPARACIÓN VS Y MASM</a:t>
            </a:r>
            <a:endParaRPr dirty="0"/>
          </a:p>
        </p:txBody>
      </p:sp>
      <p:sp>
        <p:nvSpPr>
          <p:cNvPr id="2" name="Google Shape;2817;p50">
            <a:extLst>
              <a:ext uri="{FF2B5EF4-FFF2-40B4-BE49-F238E27FC236}">
                <a16:creationId xmlns:a16="http://schemas.microsoft.com/office/drawing/2014/main" id="{2573BD42-B232-1012-9D80-1D98783E182E}"/>
              </a:ext>
            </a:extLst>
          </p:cNvPr>
          <p:cNvSpPr txBox="1"/>
          <p:nvPr/>
        </p:nvSpPr>
        <p:spPr>
          <a:xfrm>
            <a:off x="2107721" y="1507253"/>
            <a:ext cx="7976492" cy="32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</a:t>
            </a: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derecho en nombre de proyecto -&gt; Build dependencies -&gt; Build customizations</a:t>
            </a:r>
          </a:p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B8CDE-681A-9126-7EAA-61F06BB02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5" y="1870920"/>
            <a:ext cx="6335684" cy="1303704"/>
          </a:xfrm>
          <a:prstGeom prst="rect">
            <a:avLst/>
          </a:prstGeom>
        </p:spPr>
      </p:pic>
      <p:sp>
        <p:nvSpPr>
          <p:cNvPr id="7" name="Google Shape;2817;p50">
            <a:extLst>
              <a:ext uri="{FF2B5EF4-FFF2-40B4-BE49-F238E27FC236}">
                <a16:creationId xmlns:a16="http://schemas.microsoft.com/office/drawing/2014/main" id="{8DF40DF9-7550-AD89-0E30-34AD3389FA7C}"/>
              </a:ext>
            </a:extLst>
          </p:cNvPr>
          <p:cNvSpPr txBox="1"/>
          <p:nvPr/>
        </p:nvSpPr>
        <p:spPr>
          <a:xfrm>
            <a:off x="2107721" y="3392857"/>
            <a:ext cx="7976492" cy="32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1600" kern="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</a:t>
            </a: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derecho en .</a:t>
            </a:r>
            <a:r>
              <a:rPr lang="es-ES" sz="1600" kern="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asm</a:t>
            </a: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-&gt; </a:t>
            </a:r>
            <a:r>
              <a:rPr lang="es-ES" sz="1600" kern="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Properties</a:t>
            </a:r>
            <a:endParaRPr lang="en"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8DD7FA-A148-E5B8-694B-C154532C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125" y="3775581"/>
            <a:ext cx="6335684" cy="15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98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dirty="0"/>
              <a:t>DIRECT SYSCALLING</a:t>
            </a:r>
            <a:endParaRPr dirty="0"/>
          </a:p>
        </p:txBody>
      </p:sp>
      <p:sp>
        <p:nvSpPr>
          <p:cNvPr id="15" name="Google Shape;2817;p50">
            <a:extLst>
              <a:ext uri="{FF2B5EF4-FFF2-40B4-BE49-F238E27FC236}">
                <a16:creationId xmlns:a16="http://schemas.microsoft.com/office/drawing/2014/main" id="{CA0EA4F7-C200-85A0-FC24-93BF19FC59FA}"/>
              </a:ext>
            </a:extLst>
          </p:cNvPr>
          <p:cNvSpPr txBox="1"/>
          <p:nvPr/>
        </p:nvSpPr>
        <p:spPr>
          <a:xfrm>
            <a:off x="2786235" y="1449357"/>
            <a:ext cx="6619461" cy="63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 </a:t>
            </a: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utiliza un </a:t>
            </a:r>
            <a:r>
              <a:rPr lang="es-ES" sz="1600" kern="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stub</a:t>
            </a: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en ensamblador que simula una </a:t>
            </a:r>
            <a:r>
              <a:rPr lang="es-ES" sz="1600" kern="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syscall</a:t>
            </a: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defTabSz="1219170"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dificultad radica en encontrar el SSN, porque varía entre versiones</a:t>
            </a:r>
            <a:endParaRPr lang="en"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Google Shape;2817;p50">
            <a:extLst>
              <a:ext uri="{FF2B5EF4-FFF2-40B4-BE49-F238E27FC236}">
                <a16:creationId xmlns:a16="http://schemas.microsoft.com/office/drawing/2014/main" id="{2A2AF43B-5C5E-D462-A815-684ECF96169A}"/>
              </a:ext>
            </a:extLst>
          </p:cNvPr>
          <p:cNvSpPr txBox="1"/>
          <p:nvPr/>
        </p:nvSpPr>
        <p:spPr>
          <a:xfrm>
            <a:off x="2786235" y="2250150"/>
            <a:ext cx="6619461" cy="323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EXTERN _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ssn:DWORD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; Carga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dinámica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del SSN                              </a:t>
            </a: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.CODE  </a:t>
            </a: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genericSyscall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PROC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mov r10,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rcx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mov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eax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_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ssn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; Carga del SSN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eax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syscall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;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Ejecución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syscall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ret                                             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genericSyscall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ENDP                                  </a:t>
            </a: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</a:t>
            </a:r>
            <a:endParaRPr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Google Shape;2817;p50">
            <a:extLst>
              <a:ext uri="{FF2B5EF4-FFF2-40B4-BE49-F238E27FC236}">
                <a16:creationId xmlns:a16="http://schemas.microsoft.com/office/drawing/2014/main" id="{837891D3-C294-A12A-C175-689B9C4D730E}"/>
              </a:ext>
            </a:extLst>
          </p:cNvPr>
          <p:cNvSpPr txBox="1"/>
          <p:nvPr/>
        </p:nvSpPr>
        <p:spPr>
          <a:xfrm>
            <a:off x="2639377" y="5579397"/>
            <a:ext cx="6619461" cy="63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1600" kern="0" dirty="0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PROBLEMA: La pila de llamadas revela que la </a:t>
            </a:r>
            <a:r>
              <a:rPr lang="es-ES" sz="1600" kern="0" dirty="0" err="1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syscall</a:t>
            </a:r>
            <a:r>
              <a:rPr lang="es-ES" sz="1600" kern="0" dirty="0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 se ejecuta dentro del módulo NTDLL.</a:t>
            </a:r>
            <a:endParaRPr sz="1600" kern="0" dirty="0">
              <a:solidFill>
                <a:schemeClr val="tx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3601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" name="Google Shape;2764;p49"/>
          <p:cNvGrpSpPr/>
          <p:nvPr/>
        </p:nvGrpSpPr>
        <p:grpSpPr>
          <a:xfrm>
            <a:off x="1479500" y="2180108"/>
            <a:ext cx="2435326" cy="495678"/>
            <a:chOff x="851175" y="1582401"/>
            <a:chExt cx="964872" cy="964872"/>
          </a:xfrm>
        </p:grpSpPr>
        <p:sp>
          <p:nvSpPr>
            <p:cNvPr id="2765" name="Google Shape;2765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73" name="Google Shape;2773;p4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OBTENIENDO SSN</a:t>
            </a:r>
            <a:endParaRPr dirty="0"/>
          </a:p>
        </p:txBody>
      </p:sp>
      <p:sp>
        <p:nvSpPr>
          <p:cNvPr id="2805" name="Google Shape;2805;p49"/>
          <p:cNvSpPr txBox="1">
            <a:spLocks noGrp="1"/>
          </p:cNvSpPr>
          <p:nvPr>
            <p:ph type="subTitle" idx="1"/>
          </p:nvPr>
        </p:nvSpPr>
        <p:spPr>
          <a:xfrm>
            <a:off x="1154163" y="2940060"/>
            <a:ext cx="3086000" cy="1553797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1600" dirty="0"/>
              <a:t>Lee el SSN desde la NTDLL cargada en memoria.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1600" dirty="0"/>
              <a:t>Problema: si la función está hookeada, el SSN desaparece.</a:t>
            </a:r>
            <a:endParaRPr sz="1600" dirty="0"/>
          </a:p>
        </p:txBody>
      </p:sp>
      <p:sp>
        <p:nvSpPr>
          <p:cNvPr id="2806" name="Google Shape;2806;p49"/>
          <p:cNvSpPr txBox="1">
            <a:spLocks noGrp="1"/>
          </p:cNvSpPr>
          <p:nvPr>
            <p:ph type="subTitle" idx="2"/>
          </p:nvPr>
        </p:nvSpPr>
        <p:spPr>
          <a:xfrm>
            <a:off x="1154163" y="2304844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2000" dirty="0"/>
              <a:t>HELL´S GATE</a:t>
            </a:r>
            <a:endParaRPr sz="2000" dirty="0"/>
          </a:p>
        </p:txBody>
      </p:sp>
      <p:grpSp>
        <p:nvGrpSpPr>
          <p:cNvPr id="2" name="Google Shape;2764;p49">
            <a:extLst>
              <a:ext uri="{FF2B5EF4-FFF2-40B4-BE49-F238E27FC236}">
                <a16:creationId xmlns:a16="http://schemas.microsoft.com/office/drawing/2014/main" id="{8A8AD735-7ACE-2678-4FE3-AB17EE6B73EF}"/>
              </a:ext>
            </a:extLst>
          </p:cNvPr>
          <p:cNvGrpSpPr/>
          <p:nvPr/>
        </p:nvGrpSpPr>
        <p:grpSpPr>
          <a:xfrm>
            <a:off x="4878304" y="2180108"/>
            <a:ext cx="2435326" cy="495678"/>
            <a:chOff x="851175" y="1582401"/>
            <a:chExt cx="964872" cy="964872"/>
          </a:xfrm>
        </p:grpSpPr>
        <p:sp>
          <p:nvSpPr>
            <p:cNvPr id="3" name="Google Shape;2765;p49">
              <a:extLst>
                <a:ext uri="{FF2B5EF4-FFF2-40B4-BE49-F238E27FC236}">
                  <a16:creationId xmlns:a16="http://schemas.microsoft.com/office/drawing/2014/main" id="{7648C32E-A9B8-086E-B052-F29B4A5403EC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766;p49">
              <a:extLst>
                <a:ext uri="{FF2B5EF4-FFF2-40B4-BE49-F238E27FC236}">
                  <a16:creationId xmlns:a16="http://schemas.microsoft.com/office/drawing/2014/main" id="{0225A186-BE88-7761-9A3D-0B1E3DB99479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2764;p49">
            <a:extLst>
              <a:ext uri="{FF2B5EF4-FFF2-40B4-BE49-F238E27FC236}">
                <a16:creationId xmlns:a16="http://schemas.microsoft.com/office/drawing/2014/main" id="{AAE7D1CF-9191-EBED-4BC4-98F0BEFE11E3}"/>
              </a:ext>
            </a:extLst>
          </p:cNvPr>
          <p:cNvGrpSpPr/>
          <p:nvPr/>
        </p:nvGrpSpPr>
        <p:grpSpPr>
          <a:xfrm>
            <a:off x="8231982" y="2180108"/>
            <a:ext cx="2435326" cy="495678"/>
            <a:chOff x="851175" y="1582401"/>
            <a:chExt cx="964872" cy="964872"/>
          </a:xfrm>
        </p:grpSpPr>
        <p:sp>
          <p:nvSpPr>
            <p:cNvPr id="6" name="Google Shape;2765;p49">
              <a:extLst>
                <a:ext uri="{FF2B5EF4-FFF2-40B4-BE49-F238E27FC236}">
                  <a16:creationId xmlns:a16="http://schemas.microsoft.com/office/drawing/2014/main" id="{7CB25D60-7C36-E139-C9B5-1F348A4002EC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766;p49">
              <a:extLst>
                <a:ext uri="{FF2B5EF4-FFF2-40B4-BE49-F238E27FC236}">
                  <a16:creationId xmlns:a16="http://schemas.microsoft.com/office/drawing/2014/main" id="{4F9FC736-864E-8BCE-55D6-94C631ACF7FA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2806;p49">
            <a:extLst>
              <a:ext uri="{FF2B5EF4-FFF2-40B4-BE49-F238E27FC236}">
                <a16:creationId xmlns:a16="http://schemas.microsoft.com/office/drawing/2014/main" id="{1603E939-75DE-D0B3-95F7-E22A689FFA9F}"/>
              </a:ext>
            </a:extLst>
          </p:cNvPr>
          <p:cNvSpPr txBox="1">
            <a:spLocks/>
          </p:cNvSpPr>
          <p:nvPr/>
        </p:nvSpPr>
        <p:spPr>
          <a:xfrm>
            <a:off x="4530404" y="2287991"/>
            <a:ext cx="3086000" cy="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sz="2000" kern="0" dirty="0"/>
              <a:t>HALO´S GATE</a:t>
            </a:r>
          </a:p>
        </p:txBody>
      </p:sp>
      <p:sp>
        <p:nvSpPr>
          <p:cNvPr id="9" name="Google Shape;2806;p49">
            <a:extLst>
              <a:ext uri="{FF2B5EF4-FFF2-40B4-BE49-F238E27FC236}">
                <a16:creationId xmlns:a16="http://schemas.microsoft.com/office/drawing/2014/main" id="{9186BE2B-6256-EBC9-6645-0438CD302D59}"/>
              </a:ext>
            </a:extLst>
          </p:cNvPr>
          <p:cNvSpPr txBox="1">
            <a:spLocks/>
          </p:cNvSpPr>
          <p:nvPr/>
        </p:nvSpPr>
        <p:spPr>
          <a:xfrm>
            <a:off x="7852019" y="2287991"/>
            <a:ext cx="3086000" cy="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667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sz="2000" kern="0" dirty="0"/>
              <a:t>TARTARUS GATE</a:t>
            </a:r>
          </a:p>
        </p:txBody>
      </p:sp>
      <p:sp>
        <p:nvSpPr>
          <p:cNvPr id="18" name="Google Shape;2805;p49">
            <a:extLst>
              <a:ext uri="{FF2B5EF4-FFF2-40B4-BE49-F238E27FC236}">
                <a16:creationId xmlns:a16="http://schemas.microsoft.com/office/drawing/2014/main" id="{982D4733-4E9D-EABE-4A90-FA366D523731}"/>
              </a:ext>
            </a:extLst>
          </p:cNvPr>
          <p:cNvSpPr txBox="1">
            <a:spLocks/>
          </p:cNvSpPr>
          <p:nvPr/>
        </p:nvSpPr>
        <p:spPr>
          <a:xfrm>
            <a:off x="4552967" y="2950516"/>
            <a:ext cx="3086000" cy="235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kern="0" dirty="0"/>
              <a:t>Los SSN son sucesivos.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kern="0" dirty="0"/>
              <a:t>Si la </a:t>
            </a:r>
            <a:r>
              <a:rPr lang="es-ES" sz="1600" kern="0" dirty="0" err="1"/>
              <a:t>syscall</a:t>
            </a:r>
            <a:r>
              <a:rPr lang="es-ES" sz="1600" kern="0" dirty="0"/>
              <a:t> empieza por un JMP, está </a:t>
            </a:r>
            <a:r>
              <a:rPr lang="es-ES" sz="1600" kern="0" dirty="0" err="1"/>
              <a:t>hookeada</a:t>
            </a:r>
            <a:r>
              <a:rPr lang="es-ES" sz="1600" kern="0" dirty="0"/>
              <a:t>, así que salta a la </a:t>
            </a:r>
            <a:r>
              <a:rPr lang="es-ES" sz="1600" kern="0" dirty="0" err="1"/>
              <a:t>syscall</a:t>
            </a:r>
            <a:r>
              <a:rPr lang="es-ES" sz="1600" kern="0" dirty="0"/>
              <a:t> previa.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kern="0" dirty="0"/>
              <a:t>Si esta no está </a:t>
            </a:r>
            <a:r>
              <a:rPr lang="es-ES" sz="1600" kern="0" dirty="0" err="1"/>
              <a:t>hookeada</a:t>
            </a:r>
            <a:r>
              <a:rPr lang="es-ES" sz="1600" kern="0" dirty="0"/>
              <a:t>, entonces saca su SSN.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kern="0" dirty="0"/>
              <a:t>El SSN de nuestra </a:t>
            </a:r>
            <a:r>
              <a:rPr lang="es-ES" sz="1600" kern="0" dirty="0" err="1"/>
              <a:t>syscall</a:t>
            </a:r>
            <a:r>
              <a:rPr lang="es-ES" sz="1600" kern="0" dirty="0"/>
              <a:t> objetivo sería el de la anterior + 1.</a:t>
            </a:r>
          </a:p>
        </p:txBody>
      </p:sp>
      <p:sp>
        <p:nvSpPr>
          <p:cNvPr id="19" name="Google Shape;2805;p49">
            <a:extLst>
              <a:ext uri="{FF2B5EF4-FFF2-40B4-BE49-F238E27FC236}">
                <a16:creationId xmlns:a16="http://schemas.microsoft.com/office/drawing/2014/main" id="{EC76DA61-F59C-0249-F6F4-1A2B6696FAB7}"/>
              </a:ext>
            </a:extLst>
          </p:cNvPr>
          <p:cNvSpPr txBox="1">
            <a:spLocks/>
          </p:cNvSpPr>
          <p:nvPr/>
        </p:nvSpPr>
        <p:spPr>
          <a:xfrm>
            <a:off x="7906645" y="2904274"/>
            <a:ext cx="3086000" cy="15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kern="0" dirty="0"/>
              <a:t>Igual que </a:t>
            </a:r>
            <a:r>
              <a:rPr lang="es-ES" sz="1600" kern="0" dirty="0" err="1"/>
              <a:t>Halo’s</a:t>
            </a:r>
            <a:r>
              <a:rPr lang="es-ES" sz="1600" kern="0" dirty="0"/>
              <a:t> Gate, pero en lugar de comprobar si empieza por un JMP, comprueba una firma de la </a:t>
            </a:r>
            <a:r>
              <a:rPr lang="es-ES" sz="1600" kern="0" dirty="0" err="1"/>
              <a:t>syscall</a:t>
            </a:r>
            <a:r>
              <a:rPr lang="es-ES" sz="1600" kern="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kern="0" dirty="0"/>
              <a:t>Si la firma coincide con la esperada, entonces no está </a:t>
            </a:r>
            <a:r>
              <a:rPr lang="es-ES" sz="1600" kern="0" dirty="0" err="1"/>
              <a:t>hookeada</a:t>
            </a:r>
            <a:r>
              <a:rPr lang="es-ES" sz="1600" kern="0" dirty="0"/>
              <a:t> y calcula el SSN desde ahí. </a:t>
            </a:r>
          </a:p>
        </p:txBody>
      </p:sp>
    </p:spTree>
    <p:extLst>
      <p:ext uri="{BB962C8B-B14F-4D97-AF65-F5344CB8AC3E}">
        <p14:creationId xmlns:p14="http://schemas.microsoft.com/office/powerpoint/2010/main" val="1275917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6"/>
            <a:ext cx="5629600" cy="1679755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DIRECT SYSCALLING</a:t>
            </a:r>
          </a:p>
        </p:txBody>
      </p:sp>
    </p:spTree>
    <p:extLst>
      <p:ext uri="{BB962C8B-B14F-4D97-AF65-F5344CB8AC3E}">
        <p14:creationId xmlns:p14="http://schemas.microsoft.com/office/powerpoint/2010/main" val="45852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INTRODUCCIÓN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dirty="0"/>
              <a:t>INDIRECT SYSCALLING</a:t>
            </a:r>
            <a:endParaRPr dirty="0"/>
          </a:p>
        </p:txBody>
      </p:sp>
      <p:sp>
        <p:nvSpPr>
          <p:cNvPr id="15" name="Google Shape;2817;p50">
            <a:extLst>
              <a:ext uri="{FF2B5EF4-FFF2-40B4-BE49-F238E27FC236}">
                <a16:creationId xmlns:a16="http://schemas.microsoft.com/office/drawing/2014/main" id="{CA0EA4F7-C200-85A0-FC24-93BF19FC59FA}"/>
              </a:ext>
            </a:extLst>
          </p:cNvPr>
          <p:cNvSpPr txBox="1"/>
          <p:nvPr/>
        </p:nvSpPr>
        <p:spPr>
          <a:xfrm>
            <a:off x="2786235" y="1449357"/>
            <a:ext cx="6619461" cy="63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en"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Google Shape;2817;p50">
            <a:extLst>
              <a:ext uri="{FF2B5EF4-FFF2-40B4-BE49-F238E27FC236}">
                <a16:creationId xmlns:a16="http://schemas.microsoft.com/office/drawing/2014/main" id="{2A2AF43B-5C5E-D462-A815-684ECF96169A}"/>
              </a:ext>
            </a:extLst>
          </p:cNvPr>
          <p:cNvSpPr txBox="1"/>
          <p:nvPr/>
        </p:nvSpPr>
        <p:spPr>
          <a:xfrm>
            <a:off x="2786233" y="2906539"/>
            <a:ext cx="6619461" cy="348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EXTERN _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ssn:DWORD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; Carga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dinámica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del SSN     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EXTERN _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retAddress:QWORD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;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Dirección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una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syscall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legítima</a:t>
            </a:r>
            <a:endParaRPr lang="en-US"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.CODE  </a:t>
            </a: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genericSyscall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PROC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mov r10,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rcx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mov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eax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_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ssn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mov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rbx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_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retAddress</a:t>
            </a:r>
            <a:endParaRPr lang="en-US"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jmp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rbx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      ;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Saltamos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la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syscall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dentro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NTDLL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genericSyscall</a:t>
            </a: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ENDP                                  </a:t>
            </a: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</a:t>
            </a:r>
            <a:endParaRPr sz="1600" kern="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2817;p50">
            <a:extLst>
              <a:ext uri="{FF2B5EF4-FFF2-40B4-BE49-F238E27FC236}">
                <a16:creationId xmlns:a16="http://schemas.microsoft.com/office/drawing/2014/main" id="{014AD705-6D9A-5F5A-8D0F-0185E3846DBC}"/>
              </a:ext>
            </a:extLst>
          </p:cNvPr>
          <p:cNvSpPr txBox="1"/>
          <p:nvPr/>
        </p:nvSpPr>
        <p:spPr>
          <a:xfrm>
            <a:off x="2786235" y="1414721"/>
            <a:ext cx="6619461" cy="63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1600" kern="0" dirty="0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PROBLEMA: La pila de llamadas revela que la </a:t>
            </a:r>
            <a:r>
              <a:rPr lang="es-ES" sz="1600" kern="0" dirty="0" err="1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syscall</a:t>
            </a:r>
            <a:r>
              <a:rPr lang="es-ES" sz="1600" kern="0" dirty="0">
                <a:solidFill>
                  <a:schemeClr val="tx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 se ejecuta dentro del módulo NTDLL.</a:t>
            </a:r>
            <a:endParaRPr sz="1600" kern="0" dirty="0">
              <a:solidFill>
                <a:schemeClr val="tx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Google Shape;2817;p50">
            <a:extLst>
              <a:ext uri="{FF2B5EF4-FFF2-40B4-BE49-F238E27FC236}">
                <a16:creationId xmlns:a16="http://schemas.microsoft.com/office/drawing/2014/main" id="{DB737B49-2E8F-67E9-3F15-6315CF985F3E}"/>
              </a:ext>
            </a:extLst>
          </p:cNvPr>
          <p:cNvSpPr txBox="1"/>
          <p:nvPr/>
        </p:nvSpPr>
        <p:spPr>
          <a:xfrm>
            <a:off x="2786234" y="2052320"/>
            <a:ext cx="6619461" cy="63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1600" kern="0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SOLUCIÓN: Hacemos un JMP a una </a:t>
            </a:r>
            <a:r>
              <a:rPr lang="es-ES" sz="1600" kern="0" dirty="0" err="1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syscall</a:t>
            </a:r>
            <a:r>
              <a:rPr lang="es-ES" sz="1600" kern="0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legítima para que el </a:t>
            </a:r>
            <a:r>
              <a:rPr lang="es-ES" sz="1600" kern="0" dirty="0" err="1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opcode</a:t>
            </a:r>
            <a:r>
              <a:rPr lang="es-ES" sz="1600" kern="0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SYCALL se ejecute desde NTDLL</a:t>
            </a:r>
            <a:endParaRPr sz="1600" kern="0" dirty="0">
              <a:solidFill>
                <a:srgbClr val="00B05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00948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6"/>
            <a:ext cx="5629600" cy="1679755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INDIRECT SYSCALLING</a:t>
            </a:r>
          </a:p>
        </p:txBody>
      </p:sp>
    </p:spTree>
    <p:extLst>
      <p:ext uri="{BB962C8B-B14F-4D97-AF65-F5344CB8AC3E}">
        <p14:creationId xmlns:p14="http://schemas.microsoft.com/office/powerpoint/2010/main" val="799199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EVAS</a:t>
            </a:r>
            <a:r>
              <a:rPr lang="es-ES" dirty="0"/>
              <a:t>IÓN FINAL</a:t>
            </a:r>
            <a:endParaRPr dirty="0"/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2336800" y="2169000"/>
            <a:ext cx="7620000" cy="29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/>
              <a:t>Shellcode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archivo</a:t>
            </a:r>
            <a:r>
              <a:rPr lang="en-US" dirty="0"/>
              <a:t> </a:t>
            </a:r>
            <a:r>
              <a:rPr lang="en-US" dirty="0" err="1"/>
              <a:t>separado</a:t>
            </a:r>
            <a:r>
              <a:rPr lang="en-US" dirty="0"/>
              <a:t>, </a:t>
            </a:r>
            <a:r>
              <a:rPr lang="en-US" dirty="0" err="1"/>
              <a:t>cifrado</a:t>
            </a:r>
            <a:r>
              <a:rPr lang="en-US" dirty="0"/>
              <a:t> XOR</a:t>
            </a:r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/>
              <a:t>Indirect </a:t>
            </a:r>
            <a:r>
              <a:rPr lang="en-US" dirty="0" err="1"/>
              <a:t>Syscalls</a:t>
            </a:r>
            <a:r>
              <a:rPr lang="en-US"/>
              <a:t> – Tartarus’ Gate </a:t>
            </a:r>
            <a:r>
              <a:rPr lang="en-US" dirty="0"/>
              <a:t>(no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falta</a:t>
            </a:r>
            <a:r>
              <a:rPr lang="en-US" dirty="0"/>
              <a:t> NTDLL Refresh)</a:t>
            </a:r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/>
              <a:t>API/Module hashing para </a:t>
            </a:r>
            <a:r>
              <a:rPr lang="en-US" dirty="0" err="1"/>
              <a:t>GetProcAddress</a:t>
            </a:r>
            <a:r>
              <a:rPr lang="en-US" dirty="0"/>
              <a:t>/</a:t>
            </a:r>
            <a:r>
              <a:rPr lang="en-US" dirty="0" err="1"/>
              <a:t>GetModuleHandle</a:t>
            </a:r>
            <a:r>
              <a:rPr lang="en-US" dirty="0"/>
              <a:t> </a:t>
            </a:r>
            <a:r>
              <a:rPr lang="en-US" dirty="0" err="1"/>
              <a:t>usados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Tartarus’ Gate</a:t>
            </a:r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s-ES" dirty="0"/>
              <a:t>Inyección respaldada en disco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938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68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7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OBJETIVOS</a:t>
            </a:r>
            <a:endParaRPr dirty="0"/>
          </a:p>
        </p:txBody>
      </p:sp>
      <p:sp>
        <p:nvSpPr>
          <p:cNvPr id="3921" name="Google Shape;3921;p77"/>
          <p:cNvSpPr txBox="1">
            <a:spLocks noGrp="1"/>
          </p:cNvSpPr>
          <p:nvPr>
            <p:ph type="body" idx="1"/>
          </p:nvPr>
        </p:nvSpPr>
        <p:spPr>
          <a:xfrm>
            <a:off x="950966" y="2406400"/>
            <a:ext cx="10289999" cy="181508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Conocer las principales técnicas de MalDev usadas por Red Teams y adversarios</a:t>
            </a:r>
          </a:p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</a:rPr>
              <a:t>Analizarlas una a una para comprender su funcionamiento</a:t>
            </a:r>
          </a:p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</a:rPr>
              <a:t>Comprender el funcionamiento básico de un AV/EDR</a:t>
            </a:r>
          </a:p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</a:rPr>
              <a:t>Aprender a evadir diversas técnicas de detección</a:t>
            </a:r>
          </a:p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</a:rPr>
              <a:t>Desarrollar un loader funcional capaz de ejecutar un Beacon C2 evadiendo EDR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3583547" y="2558149"/>
            <a:ext cx="1060716" cy="1060716"/>
            <a:chOff x="851175" y="1582401"/>
            <a:chExt cx="964872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47"/>
          <p:cNvGrpSpPr/>
          <p:nvPr/>
        </p:nvGrpSpPr>
        <p:grpSpPr>
          <a:xfrm>
            <a:off x="7547747" y="2558149"/>
            <a:ext cx="1060716" cy="1060716"/>
            <a:chOff x="851175" y="1582401"/>
            <a:chExt cx="964872" cy="964872"/>
          </a:xfrm>
        </p:grpSpPr>
        <p:sp>
          <p:nvSpPr>
            <p:cNvPr id="2730" name="Google Shape;2730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LABORATORIOS</a:t>
            </a: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2570900" y="4548788"/>
            <a:ext cx="3086000" cy="1046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Se usará para alojar el C2 Havoc y generar el shellcode</a:t>
            </a:r>
            <a:endParaRPr dirty="0"/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2570900" y="3938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KALI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xfrm>
            <a:off x="6535100" y="4548788"/>
            <a:ext cx="3086000" cy="1046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Se usará para desarrollo de malware (Visual Studio, C++) y para probar todas las PoCs</a:t>
            </a:r>
            <a:endParaRPr dirty="0"/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6535100" y="3938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WINDOWS</a:t>
            </a:r>
            <a:endParaRPr dirty="0"/>
          </a:p>
        </p:txBody>
      </p:sp>
      <p:grpSp>
        <p:nvGrpSpPr>
          <p:cNvPr id="2737" name="Google Shape;2737;p47"/>
          <p:cNvGrpSpPr/>
          <p:nvPr/>
        </p:nvGrpSpPr>
        <p:grpSpPr>
          <a:xfrm>
            <a:off x="3815198" y="2861632"/>
            <a:ext cx="597415" cy="453753"/>
            <a:chOff x="1164350" y="-1483000"/>
            <a:chExt cx="660175" cy="503275"/>
          </a:xfrm>
        </p:grpSpPr>
        <p:sp>
          <p:nvSpPr>
            <p:cNvPr id="2738" name="Google Shape;2738;p47"/>
            <p:cNvSpPr/>
            <p:nvPr/>
          </p:nvSpPr>
          <p:spPr>
            <a:xfrm>
              <a:off x="1397675" y="-1324450"/>
              <a:ext cx="39050" cy="79700"/>
            </a:xfrm>
            <a:custGeom>
              <a:avLst/>
              <a:gdLst/>
              <a:ahLst/>
              <a:cxnLst/>
              <a:rect l="l" t="t" r="r" b="b"/>
              <a:pathLst>
                <a:path w="1562" h="3188" extrusionOk="0">
                  <a:moveTo>
                    <a:pt x="0" y="0"/>
                  </a:moveTo>
                  <a:lnTo>
                    <a:pt x="0" y="1854"/>
                  </a:lnTo>
                  <a:lnTo>
                    <a:pt x="1301" y="3187"/>
                  </a:lnTo>
                  <a:cubicBezTo>
                    <a:pt x="1464" y="2862"/>
                    <a:pt x="1561" y="2537"/>
                    <a:pt x="1561" y="2179"/>
                  </a:cubicBezTo>
                  <a:cubicBezTo>
                    <a:pt x="1561" y="1171"/>
                    <a:pt x="911" y="32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1320425" y="-1324450"/>
              <a:ext cx="82950" cy="113025"/>
            </a:xfrm>
            <a:custGeom>
              <a:avLst/>
              <a:gdLst/>
              <a:ahLst/>
              <a:cxnLst/>
              <a:rect l="l" t="t" r="r" b="b"/>
              <a:pathLst>
                <a:path w="3318" h="4521" extrusionOk="0">
                  <a:moveTo>
                    <a:pt x="1529" y="0"/>
                  </a:moveTo>
                  <a:cubicBezTo>
                    <a:pt x="651" y="325"/>
                    <a:pt x="1" y="1171"/>
                    <a:pt x="1" y="2179"/>
                  </a:cubicBezTo>
                  <a:cubicBezTo>
                    <a:pt x="1" y="3480"/>
                    <a:pt x="1041" y="4520"/>
                    <a:pt x="2310" y="4520"/>
                  </a:cubicBezTo>
                  <a:cubicBezTo>
                    <a:pt x="2667" y="4520"/>
                    <a:pt x="2993" y="4423"/>
                    <a:pt x="3318" y="4260"/>
                  </a:cubicBezTo>
                  <a:lnTo>
                    <a:pt x="1529" y="250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1203375" y="-1483000"/>
              <a:ext cx="582125" cy="387025"/>
            </a:xfrm>
            <a:custGeom>
              <a:avLst/>
              <a:gdLst/>
              <a:ahLst/>
              <a:cxnLst/>
              <a:rect l="l" t="t" r="r" b="b"/>
              <a:pathLst>
                <a:path w="23285" h="15481" extrusionOk="0">
                  <a:moveTo>
                    <a:pt x="6992" y="4651"/>
                  </a:moveTo>
                  <a:cubicBezTo>
                    <a:pt x="9138" y="4651"/>
                    <a:pt x="10862" y="6375"/>
                    <a:pt x="10862" y="8521"/>
                  </a:cubicBezTo>
                  <a:cubicBezTo>
                    <a:pt x="10862" y="10667"/>
                    <a:pt x="9138" y="12391"/>
                    <a:pt x="6992" y="12391"/>
                  </a:cubicBezTo>
                  <a:cubicBezTo>
                    <a:pt x="4878" y="12391"/>
                    <a:pt x="3122" y="10667"/>
                    <a:pt x="3122" y="8521"/>
                  </a:cubicBezTo>
                  <a:cubicBezTo>
                    <a:pt x="3122" y="6375"/>
                    <a:pt x="4878" y="4651"/>
                    <a:pt x="6992" y="4651"/>
                  </a:cubicBezTo>
                  <a:close/>
                  <a:moveTo>
                    <a:pt x="13951" y="9302"/>
                  </a:moveTo>
                  <a:lnTo>
                    <a:pt x="13951" y="12391"/>
                  </a:lnTo>
                  <a:lnTo>
                    <a:pt x="12423" y="12391"/>
                  </a:lnTo>
                  <a:lnTo>
                    <a:pt x="12423" y="9302"/>
                  </a:lnTo>
                  <a:close/>
                  <a:moveTo>
                    <a:pt x="17073" y="6212"/>
                  </a:moveTo>
                  <a:lnTo>
                    <a:pt x="17073" y="12391"/>
                  </a:lnTo>
                  <a:lnTo>
                    <a:pt x="15512" y="12391"/>
                  </a:lnTo>
                  <a:lnTo>
                    <a:pt x="15512" y="6212"/>
                  </a:lnTo>
                  <a:close/>
                  <a:moveTo>
                    <a:pt x="20162" y="4651"/>
                  </a:moveTo>
                  <a:lnTo>
                    <a:pt x="20162" y="12391"/>
                  </a:lnTo>
                  <a:lnTo>
                    <a:pt x="18601" y="12391"/>
                  </a:lnTo>
                  <a:lnTo>
                    <a:pt x="18601" y="4651"/>
                  </a:lnTo>
                  <a:close/>
                  <a:moveTo>
                    <a:pt x="0" y="1"/>
                  </a:moveTo>
                  <a:lnTo>
                    <a:pt x="0" y="15480"/>
                  </a:lnTo>
                  <a:lnTo>
                    <a:pt x="23284" y="15480"/>
                  </a:lnTo>
                  <a:lnTo>
                    <a:pt x="23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1164350" y="-1056975"/>
              <a:ext cx="660175" cy="77250"/>
            </a:xfrm>
            <a:custGeom>
              <a:avLst/>
              <a:gdLst/>
              <a:ahLst/>
              <a:cxnLst/>
              <a:rect l="l" t="t" r="r" b="b"/>
              <a:pathLst>
                <a:path w="26407" h="3090" extrusionOk="0">
                  <a:moveTo>
                    <a:pt x="0" y="0"/>
                  </a:moveTo>
                  <a:lnTo>
                    <a:pt x="0" y="781"/>
                  </a:lnTo>
                  <a:cubicBezTo>
                    <a:pt x="0" y="2049"/>
                    <a:pt x="1041" y="3090"/>
                    <a:pt x="2309" y="3090"/>
                  </a:cubicBezTo>
                  <a:lnTo>
                    <a:pt x="24097" y="3090"/>
                  </a:lnTo>
                  <a:cubicBezTo>
                    <a:pt x="25365" y="3090"/>
                    <a:pt x="26406" y="2049"/>
                    <a:pt x="26406" y="781"/>
                  </a:cubicBezTo>
                  <a:lnTo>
                    <a:pt x="26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69FF31-0EA6-2A9B-25EB-D7F442AC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547" y="2587584"/>
            <a:ext cx="1082040" cy="108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9A8B5D-9F00-A7BD-F8EF-2EECC62D0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577" y="2812598"/>
            <a:ext cx="576565" cy="63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C220813-DFA3-D78D-4A6F-E50161B1F30E}"/>
              </a:ext>
            </a:extLst>
          </p:cNvPr>
          <p:cNvCxnSpPr>
            <a:cxnSpLocks/>
          </p:cNvCxnSpPr>
          <p:nvPr/>
        </p:nvCxnSpPr>
        <p:spPr>
          <a:xfrm>
            <a:off x="5186647" y="3106484"/>
            <a:ext cx="1778517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733;p47">
            <a:extLst>
              <a:ext uri="{FF2B5EF4-FFF2-40B4-BE49-F238E27FC236}">
                <a16:creationId xmlns:a16="http://schemas.microsoft.com/office/drawing/2014/main" id="{964DFBD3-54DC-84C7-17A1-464E4D290666}"/>
              </a:ext>
            </a:extLst>
          </p:cNvPr>
          <p:cNvSpPr txBox="1">
            <a:spLocks/>
          </p:cNvSpPr>
          <p:nvPr/>
        </p:nvSpPr>
        <p:spPr>
          <a:xfrm>
            <a:off x="4552967" y="2734081"/>
            <a:ext cx="3086000" cy="28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s-ES" kern="0" dirty="0" err="1"/>
              <a:t>Bridged</a:t>
            </a:r>
            <a:endParaRPr lang="es-ES" kern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4"/>
        </a:solidFill>
        <a:effectLst/>
      </p:bgPr>
    </p:bg>
    <p:spTree>
      <p:nvGrpSpPr>
        <p:cNvPr id="1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7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PREPARACIÓN LABS</a:t>
            </a:r>
            <a:endParaRPr dirty="0"/>
          </a:p>
        </p:txBody>
      </p:sp>
      <p:sp>
        <p:nvSpPr>
          <p:cNvPr id="2" name="Google Shape;2806;p49">
            <a:extLst>
              <a:ext uri="{FF2B5EF4-FFF2-40B4-BE49-F238E27FC236}">
                <a16:creationId xmlns:a16="http://schemas.microsoft.com/office/drawing/2014/main" id="{9F774F54-7CD5-9BC4-6C2D-41A87503AB10}"/>
              </a:ext>
            </a:extLst>
          </p:cNvPr>
          <p:cNvSpPr txBox="1">
            <a:spLocks/>
          </p:cNvSpPr>
          <p:nvPr/>
        </p:nvSpPr>
        <p:spPr>
          <a:xfrm>
            <a:off x="1940228" y="1384902"/>
            <a:ext cx="3086000" cy="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DUAL VM (&gt;16GB RAM)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22A2CB-D473-A105-38C3-7E19B757EA24}"/>
              </a:ext>
            </a:extLst>
          </p:cNvPr>
          <p:cNvCxnSpPr/>
          <p:nvPr/>
        </p:nvCxnSpPr>
        <p:spPr>
          <a:xfrm>
            <a:off x="5867400" y="1977189"/>
            <a:ext cx="68179" cy="301992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2806;p49">
            <a:extLst>
              <a:ext uri="{FF2B5EF4-FFF2-40B4-BE49-F238E27FC236}">
                <a16:creationId xmlns:a16="http://schemas.microsoft.com/office/drawing/2014/main" id="{6DDE0630-0A26-E40D-EFA8-D4F31836F54C}"/>
              </a:ext>
            </a:extLst>
          </p:cNvPr>
          <p:cNvSpPr txBox="1">
            <a:spLocks/>
          </p:cNvSpPr>
          <p:nvPr/>
        </p:nvSpPr>
        <p:spPr>
          <a:xfrm>
            <a:off x="6560354" y="1356967"/>
            <a:ext cx="3086000" cy="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s-ES" sz="2000" kern="0" dirty="0"/>
              <a:t>K</a:t>
            </a:r>
            <a:r>
              <a:rPr lang="en-US" sz="2000" kern="0" dirty="0"/>
              <a:t>ALI-ONLY (AV OFF)</a:t>
            </a:r>
          </a:p>
        </p:txBody>
      </p:sp>
      <p:sp>
        <p:nvSpPr>
          <p:cNvPr id="6" name="Google Shape;2806;p49">
            <a:extLst>
              <a:ext uri="{FF2B5EF4-FFF2-40B4-BE49-F238E27FC236}">
                <a16:creationId xmlns:a16="http://schemas.microsoft.com/office/drawing/2014/main" id="{55A1BCD4-8CFF-CFBD-F719-CA2FF4688BF2}"/>
              </a:ext>
            </a:extLst>
          </p:cNvPr>
          <p:cNvSpPr txBox="1">
            <a:spLocks/>
          </p:cNvSpPr>
          <p:nvPr/>
        </p:nvSpPr>
        <p:spPr>
          <a:xfrm>
            <a:off x="1307432" y="1893302"/>
            <a:ext cx="4086726" cy="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s-ES" sz="1200" kern="0" dirty="0">
                <a:latin typeface="Consolas" panose="020B0609020204030204" pitchFamily="49" charset="0"/>
              </a:rPr>
              <a:t>File </a:t>
            </a:r>
            <a:r>
              <a:rPr lang="en-US" sz="1200" kern="0" dirty="0">
                <a:latin typeface="Consolas" panose="020B0609020204030204" pitchFamily="49" charset="0"/>
              </a:rPr>
              <a:t>-&gt; Tools -&gt; Network Manager -&gt; Nat Networks -&gt; Create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097D7-440E-FEC3-4B31-F34A4644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64" y="2494212"/>
            <a:ext cx="2530641" cy="984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E7F62-FC2E-B325-5DFA-F0DC3186F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253" y="2494212"/>
            <a:ext cx="2557564" cy="1525456"/>
          </a:xfrm>
          <a:prstGeom prst="rect">
            <a:avLst/>
          </a:prstGeom>
        </p:spPr>
      </p:pic>
      <p:sp>
        <p:nvSpPr>
          <p:cNvPr id="11" name="Google Shape;2806;p49">
            <a:extLst>
              <a:ext uri="{FF2B5EF4-FFF2-40B4-BE49-F238E27FC236}">
                <a16:creationId xmlns:a16="http://schemas.microsoft.com/office/drawing/2014/main" id="{5F489C81-5AF0-16CF-42C7-A9651BC52958}"/>
              </a:ext>
            </a:extLst>
          </p:cNvPr>
          <p:cNvSpPr txBox="1">
            <a:spLocks/>
          </p:cNvSpPr>
          <p:nvPr/>
        </p:nvSpPr>
        <p:spPr>
          <a:xfrm>
            <a:off x="328864" y="4144264"/>
            <a:ext cx="5065294" cy="173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s-ES" sz="1000" kern="0" dirty="0">
                <a:latin typeface="Consolas" panose="020B0609020204030204" pitchFamily="49" charset="0"/>
              </a:rPr>
              <a:t>PS </a:t>
            </a:r>
            <a:r>
              <a:rPr lang="es-ES" sz="1000" kern="0" dirty="0" err="1">
                <a:latin typeface="Consolas" panose="020B0609020204030204" pitchFamily="49" charset="0"/>
              </a:rPr>
              <a:t>root</a:t>
            </a:r>
            <a:r>
              <a:rPr lang="es-ES" sz="1000" kern="0" dirty="0">
                <a:latin typeface="Consolas" panose="020B0609020204030204" pitchFamily="49" charset="0"/>
              </a:rPr>
              <a:t>&gt; cd “C:\Program Files\Oracle\VirtualBox”       </a:t>
            </a:r>
          </a:p>
          <a:p>
            <a:pPr marL="0" indent="0">
              <a:buNone/>
            </a:pPr>
            <a:r>
              <a:rPr lang="es-ES" sz="1000" kern="0" dirty="0">
                <a:latin typeface="Consolas" panose="020B0609020204030204" pitchFamily="49" charset="0"/>
              </a:rPr>
              <a:t># Windows Machine</a:t>
            </a:r>
          </a:p>
          <a:p>
            <a:pPr marL="0" indent="0">
              <a:buNone/>
            </a:pPr>
            <a:r>
              <a:rPr lang="es-ES" sz="1000" kern="0" dirty="0">
                <a:latin typeface="Consolas" panose="020B0609020204030204" pitchFamily="49" charset="0"/>
              </a:rPr>
              <a:t>PS </a:t>
            </a:r>
            <a:r>
              <a:rPr lang="es-ES" sz="1000" kern="0" dirty="0" err="1">
                <a:latin typeface="Consolas" panose="020B0609020204030204" pitchFamily="49" charset="0"/>
              </a:rPr>
              <a:t>root</a:t>
            </a:r>
            <a:r>
              <a:rPr lang="es-ES" sz="1000" kern="0" dirty="0">
                <a:latin typeface="Consolas" panose="020B0609020204030204" pitchFamily="49" charset="0"/>
              </a:rPr>
              <a:t>&gt;.\VBoxManage.exe </a:t>
            </a:r>
            <a:r>
              <a:rPr lang="es-ES" sz="1000" kern="0" dirty="0" err="1">
                <a:latin typeface="Consolas" panose="020B0609020204030204" pitchFamily="49" charset="0"/>
              </a:rPr>
              <a:t>dhcpserver</a:t>
            </a:r>
            <a:r>
              <a:rPr lang="es-ES" sz="1000" kern="0" dirty="0">
                <a:latin typeface="Consolas" panose="020B0609020204030204" pitchFamily="49" charset="0"/>
              </a:rPr>
              <a:t> </a:t>
            </a:r>
            <a:r>
              <a:rPr lang="es-ES" sz="1000" kern="0" dirty="0" err="1">
                <a:latin typeface="Consolas" panose="020B0609020204030204" pitchFamily="49" charset="0"/>
              </a:rPr>
              <a:t>modify</a:t>
            </a:r>
            <a:r>
              <a:rPr lang="es-ES" sz="1000" kern="0" dirty="0">
                <a:latin typeface="Consolas" panose="020B0609020204030204" pitchFamily="49" charset="0"/>
              </a:rPr>
              <a:t> --</a:t>
            </a:r>
            <a:r>
              <a:rPr lang="es-ES" sz="1000" kern="0" dirty="0" err="1">
                <a:latin typeface="Consolas" panose="020B0609020204030204" pitchFamily="49" charset="0"/>
              </a:rPr>
              <a:t>network</a:t>
            </a:r>
            <a:r>
              <a:rPr lang="es-ES" sz="1000" kern="0" dirty="0">
                <a:latin typeface="Consolas" panose="020B0609020204030204" pitchFamily="49" charset="0"/>
              </a:rPr>
              <a:t> MalDev201 --</a:t>
            </a:r>
            <a:r>
              <a:rPr lang="es-ES" sz="1000" kern="0" dirty="0" err="1">
                <a:latin typeface="Consolas" panose="020B0609020204030204" pitchFamily="49" charset="0"/>
              </a:rPr>
              <a:t>mac-address</a:t>
            </a:r>
            <a:r>
              <a:rPr lang="es-ES" sz="1000" kern="0" dirty="0">
                <a:latin typeface="Consolas" panose="020B0609020204030204" pitchFamily="49" charset="0"/>
              </a:rPr>
              <a:t>=08:00:27:BF:69:C4 --</a:t>
            </a:r>
            <a:r>
              <a:rPr lang="es-ES" sz="1000" kern="0" dirty="0" err="1">
                <a:latin typeface="Consolas" panose="020B0609020204030204" pitchFamily="49" charset="0"/>
              </a:rPr>
              <a:t>fixed-address</a:t>
            </a:r>
            <a:r>
              <a:rPr lang="es-ES" sz="1000" kern="0" dirty="0">
                <a:latin typeface="Consolas" panose="020B0609020204030204" pitchFamily="49" charset="0"/>
              </a:rPr>
              <a:t>=10.10.0.5</a:t>
            </a:r>
          </a:p>
          <a:p>
            <a:pPr marL="0" indent="0">
              <a:buNone/>
            </a:pPr>
            <a:r>
              <a:rPr lang="es-ES" sz="1000" kern="0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s-ES" sz="1000" kern="0" dirty="0">
                <a:latin typeface="Consolas" panose="020B0609020204030204" pitchFamily="49" charset="0"/>
              </a:rPr>
              <a:t># Kali machine</a:t>
            </a:r>
          </a:p>
          <a:p>
            <a:pPr marL="0" indent="0">
              <a:buNone/>
            </a:pPr>
            <a:r>
              <a:rPr lang="es-ES" sz="1000" kern="0" dirty="0">
                <a:latin typeface="Consolas" panose="020B0609020204030204" pitchFamily="49" charset="0"/>
              </a:rPr>
              <a:t>PS </a:t>
            </a:r>
            <a:r>
              <a:rPr lang="es-ES" sz="1000" kern="0" dirty="0" err="1">
                <a:latin typeface="Consolas" panose="020B0609020204030204" pitchFamily="49" charset="0"/>
              </a:rPr>
              <a:t>root</a:t>
            </a:r>
            <a:r>
              <a:rPr lang="es-ES" sz="1000" kern="0" dirty="0">
                <a:latin typeface="Consolas" panose="020B0609020204030204" pitchFamily="49" charset="0"/>
              </a:rPr>
              <a:t>&gt;.\VBoxManage.exe </a:t>
            </a:r>
            <a:r>
              <a:rPr lang="es-ES" sz="1000" kern="0" dirty="0" err="1">
                <a:latin typeface="Consolas" panose="020B0609020204030204" pitchFamily="49" charset="0"/>
              </a:rPr>
              <a:t>dhcpserver</a:t>
            </a:r>
            <a:r>
              <a:rPr lang="es-ES" sz="1000" kern="0" dirty="0">
                <a:latin typeface="Consolas" panose="020B0609020204030204" pitchFamily="49" charset="0"/>
              </a:rPr>
              <a:t> </a:t>
            </a:r>
            <a:r>
              <a:rPr lang="es-ES" sz="1000" kern="0" dirty="0" err="1">
                <a:latin typeface="Consolas" panose="020B0609020204030204" pitchFamily="49" charset="0"/>
              </a:rPr>
              <a:t>modify</a:t>
            </a:r>
            <a:r>
              <a:rPr lang="es-ES" sz="1000" kern="0" dirty="0">
                <a:latin typeface="Consolas" panose="020B0609020204030204" pitchFamily="49" charset="0"/>
              </a:rPr>
              <a:t> --</a:t>
            </a:r>
            <a:r>
              <a:rPr lang="es-ES" sz="1000" kern="0" dirty="0" err="1">
                <a:latin typeface="Consolas" panose="020B0609020204030204" pitchFamily="49" charset="0"/>
              </a:rPr>
              <a:t>network</a:t>
            </a:r>
            <a:r>
              <a:rPr lang="es-ES" sz="1000" kern="0" dirty="0">
                <a:latin typeface="Consolas" panose="020B0609020204030204" pitchFamily="49" charset="0"/>
              </a:rPr>
              <a:t> MalDev201 --</a:t>
            </a:r>
            <a:r>
              <a:rPr lang="es-ES" sz="1000" kern="0" dirty="0" err="1">
                <a:latin typeface="Consolas" panose="020B0609020204030204" pitchFamily="49" charset="0"/>
              </a:rPr>
              <a:t>mac-address</a:t>
            </a:r>
            <a:r>
              <a:rPr lang="es-ES" sz="1000" kern="0" dirty="0">
                <a:latin typeface="Consolas" panose="020B0609020204030204" pitchFamily="49" charset="0"/>
              </a:rPr>
              <a:t>=08:00:27:CB:7E:F5 --</a:t>
            </a:r>
            <a:r>
              <a:rPr lang="es-ES" sz="1000" kern="0" dirty="0" err="1">
                <a:latin typeface="Consolas" panose="020B0609020204030204" pitchFamily="49" charset="0"/>
              </a:rPr>
              <a:t>fixed-address</a:t>
            </a:r>
            <a:r>
              <a:rPr lang="es-ES" sz="1000" kern="0" dirty="0">
                <a:latin typeface="Consolas" panose="020B0609020204030204" pitchFamily="49" charset="0"/>
              </a:rPr>
              <a:t>=10.10.0.10</a:t>
            </a:r>
            <a:endParaRPr lang="en-US" sz="1000" kern="0" dirty="0">
              <a:latin typeface="Consolas" panose="020B0609020204030204" pitchFamily="49" charset="0"/>
            </a:endParaRPr>
          </a:p>
        </p:txBody>
      </p:sp>
      <p:sp>
        <p:nvSpPr>
          <p:cNvPr id="12" name="Google Shape;2806;p49">
            <a:extLst>
              <a:ext uri="{FF2B5EF4-FFF2-40B4-BE49-F238E27FC236}">
                <a16:creationId xmlns:a16="http://schemas.microsoft.com/office/drawing/2014/main" id="{C289589D-55ED-E3D9-12CE-0BBB80AAB2D0}"/>
              </a:ext>
            </a:extLst>
          </p:cNvPr>
          <p:cNvSpPr txBox="1">
            <a:spLocks/>
          </p:cNvSpPr>
          <p:nvPr/>
        </p:nvSpPr>
        <p:spPr>
          <a:xfrm>
            <a:off x="6256423" y="1893301"/>
            <a:ext cx="4086726" cy="31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●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○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Source Sans Pro"/>
              <a:buChar char="■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solidFill>
                  <a:schemeClr val="bg1"/>
                </a:solidFill>
                <a:latin typeface="Consolas" panose="020B0609020204030204" pitchFamily="49" charset="0"/>
              </a:rPr>
              <a:t>Windows Security -&gt; Virus &amp; threat protection -&gt; Manage Settings</a:t>
            </a:r>
          </a:p>
          <a:p>
            <a:pPr marL="0" indent="0">
              <a:buNone/>
            </a:pP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Deshabilitar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 Real-time, Cloud-delivered, Automatic sample submission y Tamper Protection</a:t>
            </a:r>
          </a:p>
          <a:p>
            <a:pPr marL="0" indent="0">
              <a:buNone/>
            </a:pPr>
            <a:endParaRPr lang="en-US" sz="12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kern="0" dirty="0">
                <a:latin typeface="Consolas" panose="020B0609020204030204" pitchFamily="49" charset="0"/>
              </a:rPr>
              <a:t>(</a:t>
            </a:r>
            <a:r>
              <a:rPr lang="en-US" sz="1200" kern="0" dirty="0" err="1">
                <a:latin typeface="Consolas" panose="020B0609020204030204" pitchFamily="49" charset="0"/>
              </a:rPr>
              <a:t>Persistencia</a:t>
            </a:r>
            <a:r>
              <a:rPr lang="en-US" sz="1200" kern="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kern="0" dirty="0">
                <a:latin typeface="Consolas" panose="020B0609020204030204" pitchFamily="49" charset="0"/>
              </a:rPr>
              <a:t>Group Policy Editor -&gt; Administrative Templates -&gt; Windows Components -&gt; Microsoft Defender Antivirus</a:t>
            </a:r>
          </a:p>
          <a:p>
            <a:pPr marL="0" indent="0">
              <a:buNone/>
            </a:pP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Turn off routine remediation: Enabled</a:t>
            </a:r>
          </a:p>
          <a:p>
            <a:pPr marL="0" indent="0">
              <a:buNone/>
            </a:pPr>
            <a:endParaRPr lang="en-US" sz="12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kern="0" dirty="0">
                <a:latin typeface="Consolas" panose="020B0609020204030204" pitchFamily="49" charset="0"/>
              </a:rPr>
              <a:t>-&gt; Real-time Protection</a:t>
            </a:r>
          </a:p>
          <a:p>
            <a:pPr marL="0" indent="0">
              <a:buNone/>
            </a:pP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Turn off real-time protection: Enabled</a:t>
            </a:r>
          </a:p>
          <a:p>
            <a:pPr marL="0" indent="0">
              <a:buNone/>
            </a:pPr>
            <a:endParaRPr lang="en-US" sz="1200" kern="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 kern="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512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4E76419256EC4F8A68160CAE25A418" ma:contentTypeVersion="7" ma:contentTypeDescription="Create a new document." ma:contentTypeScope="" ma:versionID="5ed192710c3bd45c6b4b70f2d1719959">
  <xsd:schema xmlns:xsd="http://www.w3.org/2001/XMLSchema" xmlns:xs="http://www.w3.org/2001/XMLSchema" xmlns:p="http://schemas.microsoft.com/office/2006/metadata/properties" xmlns:ns2="ca2e7a1e-77bc-4123-adbf-67cdda2ee8ae" targetNamespace="http://schemas.microsoft.com/office/2006/metadata/properties" ma:root="true" ma:fieldsID="894ee26e8965f9b480538b3ece7d4f4c" ns2:_="">
    <xsd:import namespace="ca2e7a1e-77bc-4123-adbf-67cdda2ee8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e7a1e-77bc-4123-adbf-67cdda2ee8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85e823d-31db-440c-980d-283f89df7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40AD66-1E0E-44CC-AC50-C23C4C565E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2e7a1e-77bc-4123-adbf-67cdda2ee8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0E2878-6C72-4E6A-94D8-9BE7AA3E9F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2774</Words>
  <Application>Microsoft Office PowerPoint</Application>
  <PresentationFormat>Panorámica</PresentationFormat>
  <Paragraphs>423</Paragraphs>
  <Slides>63</Slides>
  <Notes>61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63</vt:i4>
      </vt:variant>
    </vt:vector>
  </HeadingPairs>
  <TitlesOfParts>
    <vt:vector size="72" baseType="lpstr">
      <vt:lpstr>Arial</vt:lpstr>
      <vt:lpstr>Arial Black</vt:lpstr>
      <vt:lpstr>Calibri</vt:lpstr>
      <vt:lpstr>Consolas</vt:lpstr>
      <vt:lpstr>OCR A Extended</vt:lpstr>
      <vt:lpstr>Play</vt:lpstr>
      <vt:lpstr>Source Sans Pro</vt:lpstr>
      <vt:lpstr>Tema de Office</vt:lpstr>
      <vt:lpstr>Computer Science &amp; Mathematics Major For College: Computer Science &amp; Programming by Slidesgo</vt:lpstr>
      <vt:lpstr>Presentación de PowerPoint</vt:lpstr>
      <vt:lpstr>&gt;_whoami</vt:lpstr>
      <vt:lpstr>Presentación de PowerPoint</vt:lpstr>
      <vt:lpstr>TABLA DE CONTENIDOS</vt:lpstr>
      <vt:lpstr>TABLA DE CONTENIDOS</vt:lpstr>
      <vt:lpstr>INTRODUCCIÓN</vt:lpstr>
      <vt:lpstr>OBJETIVOS</vt:lpstr>
      <vt:lpstr>LABORATORIOS</vt:lpstr>
      <vt:lpstr>PREPARACIÓN LABS</vt:lpstr>
      <vt:lpstr>MALDEV</vt:lpstr>
      <vt:lpstr>CONCEPTOS GENERALES</vt:lpstr>
      <vt:lpstr>POC TIME!</vt:lpstr>
      <vt:lpstr>INTERNALS</vt:lpstr>
      <vt:lpstr>PROCESOS</vt:lpstr>
      <vt:lpstr>PEB</vt:lpstr>
      <vt:lpstr>POC TIME!</vt:lpstr>
      <vt:lpstr>PORTABLE EXECUTABLE</vt:lpstr>
      <vt:lpstr>NT HEADERS</vt:lpstr>
      <vt:lpstr>OPTIONAL HEADER</vt:lpstr>
      <vt:lpstr>USERLAND</vt:lpstr>
      <vt:lpstr>KERNEL</vt:lpstr>
      <vt:lpstr>NTDLL.DLL</vt:lpstr>
      <vt:lpstr>NTDLL.DLL</vt:lpstr>
      <vt:lpstr>POC TIME!</vt:lpstr>
      <vt:lpstr>REFERENCES</vt:lpstr>
      <vt:lpstr>AV/EDR</vt:lpstr>
      <vt:lpstr>DETECCIÓN</vt:lpstr>
      <vt:lpstr>EVASIÓN</vt:lpstr>
      <vt:lpstr>NTDLL HOOKS</vt:lpstr>
      <vt:lpstr>KERNEL CALLBACKS</vt:lpstr>
      <vt:lpstr>REFERENCES</vt:lpstr>
      <vt:lpstr>CRYPTO</vt:lpstr>
      <vt:lpstr>!</vt:lpstr>
      <vt:lpstr>CIFRADO XOR</vt:lpstr>
      <vt:lpstr>CIFRADO RC4</vt:lpstr>
      <vt:lpstr>CIFRADO AES</vt:lpstr>
      <vt:lpstr>POC TIME!</vt:lpstr>
      <vt:lpstr>MALWARE</vt:lpstr>
      <vt:lpstr>INYECCIÓN BÁSICA</vt:lpstr>
      <vt:lpstr>INYECCIÓN RESPALDADA</vt:lpstr>
      <vt:lpstr>POC TIME!</vt:lpstr>
      <vt:lpstr>POC TIME!</vt:lpstr>
      <vt:lpstr>MALWARE</vt:lpstr>
      <vt:lpstr>TÉCNICAS DE OFUSCACIÓN</vt:lpstr>
      <vt:lpstr>IMPORT ADDRESS TABLE (IAT)</vt:lpstr>
      <vt:lpstr>DYNAMIC API RESOLUTION</vt:lpstr>
      <vt:lpstr>DYNAMIC API RESOLUTION</vt:lpstr>
      <vt:lpstr>API RESOLVING</vt:lpstr>
      <vt:lpstr>POC TIME!</vt:lpstr>
      <vt:lpstr>API HASHING</vt:lpstr>
      <vt:lpstr>API HASHING</vt:lpstr>
      <vt:lpstr>POC TIME!</vt:lpstr>
      <vt:lpstr>MALWARE</vt:lpstr>
      <vt:lpstr>NTDLL REFRESH</vt:lpstr>
      <vt:lpstr>POC TIME!</vt:lpstr>
      <vt:lpstr>PREPARACIÓN VS Y MASM</vt:lpstr>
      <vt:lpstr>DIRECT SYSCALLING</vt:lpstr>
      <vt:lpstr>OBTENIENDO SSN</vt:lpstr>
      <vt:lpstr>POC TIME!</vt:lpstr>
      <vt:lpstr>INDIRECT SYSCALLING</vt:lpstr>
      <vt:lpstr>POC TIME!</vt:lpstr>
      <vt:lpstr>EVASIÓN FINAL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created xsi:type="dcterms:W3CDTF">2022-09-09T05:59:09Z</dcterms:created>
  <dcterms:modified xsi:type="dcterms:W3CDTF">2023-11-29T12:23:59Z</dcterms:modified>
</cp:coreProperties>
</file>